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4" r:id="rId3"/>
    <p:sldId id="275" r:id="rId4"/>
    <p:sldId id="270" r:id="rId5"/>
    <p:sldId id="271" r:id="rId6"/>
    <p:sldId id="263" r:id="rId7"/>
    <p:sldId id="264" r:id="rId8"/>
    <p:sldId id="265" r:id="rId9"/>
    <p:sldId id="266" r:id="rId10"/>
    <p:sldId id="273" r:id="rId11"/>
    <p:sldId id="268" r:id="rId12"/>
    <p:sldId id="269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6E2B6-5E45-4F0F-B283-1F4BB40F0CDF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6DCDA-E9D7-4BD3-B1A0-D42821F6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5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6DCDA-E9D7-4BD3-B1A0-D42821F668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3" Type="http://schemas.microsoft.com/office/2007/relationships/media" Target="../media/media1.mp3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audio" Target="file:///D:\Que-Huong-tuoi-dep.mp3" TargetMode="External"/><Relationship Id="rId16" Type="http://schemas.openxmlformats.org/officeDocument/2006/relationships/image" Target="../media/image14.png"/><Relationship Id="rId1" Type="http://schemas.microsoft.com/office/2007/relationships/media" Target="file:///D:\Que-Huong-tuoi-dep.mp3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9.w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10" Type="http://schemas.openxmlformats.org/officeDocument/2006/relationships/image" Target="../media/image8.GIF"/><Relationship Id="rId4" Type="http://schemas.openxmlformats.org/officeDocument/2006/relationships/audio" Target="../media/media1.mp3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 descr="Hinh nen dong (hap dan)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5" name="WordArt 5"/>
          <p:cNvSpPr>
            <a:spLocks noChangeArrowheads="1" noChangeShapeType="1" noTextEdit="1"/>
          </p:cNvSpPr>
          <p:nvPr/>
        </p:nvSpPr>
        <p:spPr bwMode="auto">
          <a:xfrm>
            <a:off x="1447800" y="-119380"/>
            <a:ext cx="6858000" cy="25577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400" b="1" kern="10" dirty="0">
              <a:ln w="9525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2400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Kính chào quý thầy cô đến dự giờ</a:t>
            </a:r>
            <a:endParaRPr lang="en-US" sz="2400" b="1" kern="10" dirty="0">
              <a:ln w="9525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>
            <a:off x="2751296" y="2891791"/>
            <a:ext cx="3810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vi-VN" altLang="en-US" sz="6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vi-VN" altLang="en-US" sz="4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MỘT/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vi-VN" altLang="en-US" sz="4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0654" name="Text Box 14"/>
          <p:cNvSpPr txBox="1">
            <a:spLocks noChangeArrowheads="1"/>
          </p:cNvSpPr>
          <p:nvPr/>
        </p:nvSpPr>
        <p:spPr bwMode="auto">
          <a:xfrm>
            <a:off x="1371600" y="4648201"/>
            <a:ext cx="693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.VnAvant" pitchFamily="34" charset="0"/>
                <a:cs typeface="Times New Roman" panose="02020603050405020304" charset="0"/>
              </a:rPr>
              <a:t>   </a:t>
            </a:r>
            <a:r>
              <a:rPr lang="en-US" altLang="en-US" sz="3600" dirty="0" err="1" smtClean="0">
                <a:solidFill>
                  <a:schemeClr val="bg1"/>
                </a:solidFill>
                <a:latin typeface=".VnAvant" pitchFamily="34" charset="0"/>
                <a:cs typeface="Times New Roman" panose="02020603050405020304" charset="0"/>
              </a:rPr>
              <a:t>Gi¸o</a:t>
            </a:r>
            <a:r>
              <a:rPr lang="en-US" altLang="en-US" sz="3600" dirty="0" smtClean="0">
                <a:solidFill>
                  <a:schemeClr val="bg1"/>
                </a:solidFill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.VnAvant" pitchFamily="34" charset="0"/>
                <a:cs typeface="Times New Roman" panose="02020603050405020304" charset="0"/>
              </a:rPr>
              <a:t>viªn</a:t>
            </a:r>
            <a:r>
              <a:rPr lang="en-US" altLang="en-US" sz="3600" dirty="0" smtClean="0">
                <a:solidFill>
                  <a:schemeClr val="bg1"/>
                </a:solidFill>
                <a:latin typeface=".VnAvant" pitchFamily="34" charset="0"/>
                <a:cs typeface="Times New Roman" panose="02020603050405020304" charset="0"/>
              </a:rPr>
              <a:t>: </a:t>
            </a:r>
            <a:r>
              <a:rPr lang="en-US" altLang="en-US" sz="3600" dirty="0" err="1" smtClean="0">
                <a:solidFill>
                  <a:schemeClr val="bg1"/>
                </a:solidFill>
                <a:latin typeface=".VnAvant" pitchFamily="34" charset="0"/>
                <a:cs typeface="Times New Roman" panose="02020603050405020304" charset="0"/>
              </a:rPr>
              <a:t>Bïi</a:t>
            </a:r>
            <a:r>
              <a:rPr lang="en-US" altLang="en-US" sz="3600" dirty="0" smtClean="0">
                <a:solidFill>
                  <a:schemeClr val="bg1"/>
                </a:solidFill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.VnAvant" pitchFamily="34" charset="0"/>
                <a:cs typeface="Times New Roman" panose="02020603050405020304" charset="0"/>
              </a:rPr>
              <a:t>ThÞ</a:t>
            </a:r>
            <a:r>
              <a:rPr lang="en-US" altLang="en-US" sz="3600" dirty="0" smtClean="0">
                <a:solidFill>
                  <a:schemeClr val="bg1"/>
                </a:solidFill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.VnAvant" pitchFamily="34" charset="0"/>
                <a:cs typeface="Times New Roman" panose="02020603050405020304" charset="0"/>
              </a:rPr>
              <a:t>Ngäc</a:t>
            </a:r>
            <a:r>
              <a:rPr lang="en-US" altLang="en-US" sz="3600" dirty="0" smtClean="0">
                <a:solidFill>
                  <a:schemeClr val="bg1"/>
                </a:solidFill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.VnAvant" pitchFamily="34" charset="0"/>
                <a:cs typeface="Times New Roman" panose="02020603050405020304" charset="0"/>
              </a:rPr>
              <a:t>Liªn</a:t>
            </a:r>
            <a:r>
              <a:rPr lang="en-US" altLang="en-US" sz="3600" dirty="0" smtClean="0">
                <a:solidFill>
                  <a:schemeClr val="bg1"/>
                </a:solidFill>
                <a:latin typeface=".VnAvant" pitchFamily="34" charset="0"/>
                <a:cs typeface="Times New Roman" panose="02020603050405020304" charset="0"/>
              </a:rPr>
              <a:t> </a:t>
            </a:r>
            <a:endParaRPr lang="vi-VN" altLang="en-US" sz="36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2897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"/>
          <p:cNvSpPr txBox="1"/>
          <p:nvPr/>
        </p:nvSpPr>
        <p:spPr>
          <a:xfrm>
            <a:off x="0" y="0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b="1" dirty="0" smtClean="0">
                <a:latin typeface="Times New Roman" panose="02020603050405020304" charset="0"/>
                <a:cs typeface="Times New Roman" panose="02020603050405020304" charset="0"/>
              </a:rPr>
              <a:t>   </a:t>
            </a:r>
          </a:p>
          <a:p>
            <a:r>
              <a:rPr lang="en-US" altLang="en-US" sz="3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 dirty="0" smtClean="0">
                <a:latin typeface="Times New Roman" panose="02020603050405020304" charset="0"/>
                <a:cs typeface="Times New Roman" panose="02020603050405020304" charset="0"/>
              </a:rPr>
              <a:t>  2.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TiÕng </a:t>
            </a:r>
            <a:r>
              <a:rPr lang="en-US" altLang="en-US" sz="3000" b="1" dirty="0" err="1" smtClean="0">
                <a:latin typeface=".VnAvant" pitchFamily="34" charset="0"/>
                <a:cs typeface="Times New Roman" panose="02020603050405020304" charset="0"/>
              </a:rPr>
              <a:t>nµo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 smtClean="0">
                <a:latin typeface=".VnAvant" pitchFamily="34" charset="0"/>
                <a:cs typeface="Times New Roman" panose="02020603050405020304" charset="0"/>
              </a:rPr>
              <a:t>cã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 smtClean="0">
                <a:latin typeface=".VnAvant" pitchFamily="34" charset="0"/>
                <a:cs typeface="Times New Roman" panose="02020603050405020304" charset="0"/>
              </a:rPr>
              <a:t>vÇn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ao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? </a:t>
            </a:r>
            <a:r>
              <a:rPr lang="en-US" altLang="en-US" sz="3000" b="1" dirty="0" err="1" smtClean="0">
                <a:latin typeface=".VnAvant" pitchFamily="34" charset="0"/>
                <a:cs typeface="Times New Roman" panose="02020603050405020304" charset="0"/>
              </a:rPr>
              <a:t>TiÕng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 smtClean="0">
                <a:latin typeface=".VnAvant" pitchFamily="34" charset="0"/>
                <a:cs typeface="Times New Roman" panose="02020603050405020304" charset="0"/>
              </a:rPr>
              <a:t>nµo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 smtClean="0">
                <a:latin typeface=".VnAvant" pitchFamily="34" charset="0"/>
                <a:cs typeface="Times New Roman" panose="02020603050405020304" charset="0"/>
              </a:rPr>
              <a:t>cã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 smtClean="0">
                <a:latin typeface=".VnAvant" pitchFamily="34" charset="0"/>
                <a:cs typeface="Times New Roman" panose="02020603050405020304" charset="0"/>
              </a:rPr>
              <a:t>vÇn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eo</a:t>
            </a:r>
            <a:r>
              <a:rPr lang="en-US" altLang="en-US" sz="30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?</a:t>
            </a:r>
            <a:endParaRPr lang="vi-VN" altLang="en-US" sz="3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401" name="Picture 3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176336"/>
            <a:ext cx="1981200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2" name="Picture 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56" y="914400"/>
            <a:ext cx="258356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3" name="Picture 3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68" y="1058142"/>
            <a:ext cx="2428875" cy="17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4" name="Picture 3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962400"/>
            <a:ext cx="2271713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5" name="Picture 3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16" y="3858994"/>
            <a:ext cx="213264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6" name="Picture 3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7" y="3738446"/>
            <a:ext cx="17526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844" y="30112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c¸i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kÐo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2628" y="309211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   g¹o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9048" y="3011269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b¸nh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dÎo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585" y="578167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q</a:t>
            </a:r>
            <a:r>
              <a:rPr lang="en-US" sz="3600" b="1" dirty="0" err="1" smtClean="0">
                <a:latin typeface=".VnAvant" pitchFamily="34" charset="0"/>
              </a:rPr>
              <a:t>u</a:t>
            </a:r>
            <a:r>
              <a:rPr lang="en-US" sz="3600" b="1" dirty="0" smtClean="0">
                <a:latin typeface=".VnAvant" pitchFamily="34" charset="0"/>
              </a:rPr>
              <a:t>¶ </a:t>
            </a:r>
            <a:r>
              <a:rPr lang="en-US" sz="3600" b="1" dirty="0" err="1" smtClean="0">
                <a:latin typeface=".VnAvant" pitchFamily="34" charset="0"/>
              </a:rPr>
              <a:t>t¸o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26342" y="5781674"/>
            <a:ext cx="284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mò</a:t>
            </a:r>
            <a:r>
              <a:rPr lang="en-US" sz="3600" b="1" dirty="0" smtClean="0">
                <a:latin typeface=".VnAvant" pitchFamily="34" charset="0"/>
              </a:rPr>
              <a:t> tai </a:t>
            </a:r>
            <a:r>
              <a:rPr lang="en-US" sz="3600" b="1" dirty="0" err="1" smtClean="0">
                <a:latin typeface=".VnAvant" pitchFamily="34" charset="0"/>
              </a:rPr>
              <a:t>bÌo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6537" y="5781673"/>
            <a:ext cx="237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itchFamily="34" charset="0"/>
              </a:rPr>
              <a:t>c</a:t>
            </a:r>
            <a:r>
              <a:rPr lang="en-US" sz="3600" b="1" dirty="0" smtClean="0">
                <a:latin typeface=".VnAvant" pitchFamily="34" charset="0"/>
              </a:rPr>
              <a:t>on </a:t>
            </a:r>
            <a:r>
              <a:rPr lang="en-US" sz="3600" b="1" dirty="0" err="1" smtClean="0">
                <a:latin typeface=".VnAvant" pitchFamily="34" charset="0"/>
              </a:rPr>
              <a:t>dao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4844" y="5791200"/>
            <a:ext cx="147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5405" y="3011269"/>
            <a:ext cx="147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1971" y="3553510"/>
            <a:ext cx="147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4715" y="3778149"/>
            <a:ext cx="147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   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5791200"/>
            <a:ext cx="147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7600" y="5775541"/>
            <a:ext cx="130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12044" y="3011269"/>
            <a:ext cx="147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33800" y="3087469"/>
            <a:ext cx="147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7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/>
          <p:nvPr/>
        </p:nvSpPr>
        <p:spPr>
          <a:xfrm>
            <a:off x="588168" y="2867560"/>
            <a:ext cx="7184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400" b="1" dirty="0" err="1" smtClean="0">
                <a:latin typeface=".VnAvant" pitchFamily="34" charset="0"/>
                <a:cs typeface="Times New Roman" panose="02020603050405020304" charset="0"/>
              </a:rPr>
              <a:t>ViÕt</a:t>
            </a:r>
            <a:r>
              <a:rPr lang="en-US" altLang="en-US" sz="64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6400" b="1" dirty="0" err="1" smtClean="0">
                <a:latin typeface=".VnAvant" pitchFamily="34" charset="0"/>
                <a:cs typeface="Times New Roman" panose="02020603050405020304" charset="0"/>
              </a:rPr>
              <a:t>b¶ng</a:t>
            </a:r>
            <a:r>
              <a:rPr lang="en-US" altLang="en-US" sz="6400" b="1" dirty="0" smtClean="0">
                <a:latin typeface=".VnAvant" pitchFamily="34" charset="0"/>
                <a:cs typeface="Times New Roman" panose="02020603050405020304" charset="0"/>
              </a:rPr>
              <a:t> con</a:t>
            </a:r>
            <a:endParaRPr lang="vi-VN" altLang="en-US" sz="6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04801" y="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 smtClean="0">
                <a:latin typeface=".VnAvant" pitchFamily="34" charset="0"/>
                <a:cs typeface="Times New Roman" panose="02020603050405020304" charset="0"/>
              </a:rPr>
              <a:t>Thø</a:t>
            </a:r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 smtClean="0">
                <a:latin typeface=".VnAvant" pitchFamily="34" charset="0"/>
                <a:cs typeface="Times New Roman" panose="02020603050405020304" charset="0"/>
              </a:rPr>
              <a:t>s¸u</a:t>
            </a:r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, </a:t>
            </a:r>
            <a:r>
              <a:rPr lang="en-US" altLang="en-US" sz="3600" b="1" dirty="0" err="1" smtClean="0">
                <a:latin typeface=".VnAvant" pitchFamily="34" charset="0"/>
                <a:cs typeface="Times New Roman" panose="02020603050405020304" charset="0"/>
              </a:rPr>
              <a:t>ngµy</a:t>
            </a:r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 22 </a:t>
            </a:r>
            <a:r>
              <a:rPr lang="en-US" altLang="en-US" sz="3600" b="1" dirty="0" err="1" smtClean="0">
                <a:latin typeface=".VnAvant" pitchFamily="34" charset="0"/>
                <a:cs typeface="Times New Roman" panose="02020603050405020304" charset="0"/>
              </a:rPr>
              <a:t>th¸ng</a:t>
            </a:r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 01 </a:t>
            </a:r>
            <a:r>
              <a:rPr lang="en-US" altLang="en-US" sz="3600" b="1" dirty="0" err="1" smtClean="0">
                <a:latin typeface="Century Gothic" pitchFamily="34" charset="0"/>
                <a:cs typeface="Times New Roman" panose="02020603050405020304" charset="0"/>
              </a:rPr>
              <a:t>năm</a:t>
            </a:r>
            <a:r>
              <a:rPr lang="en-US" altLang="en-US" sz="3600" b="1" dirty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2021.</a:t>
            </a:r>
          </a:p>
          <a:p>
            <a:pPr algn="ctr"/>
            <a:r>
              <a:rPr lang="en-US" altLang="en-US" sz="3600" b="1" dirty="0" err="1" smtClean="0">
                <a:latin typeface=".VnAvant" pitchFamily="34" charset="0"/>
                <a:cs typeface="Times New Roman" panose="02020603050405020304" charset="0"/>
              </a:rPr>
              <a:t>TiÕng</a:t>
            </a:r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 smtClean="0">
                <a:latin typeface=".VnAvant" pitchFamily="34" charset="0"/>
                <a:cs typeface="Times New Roman" panose="02020603050405020304" charset="0"/>
              </a:rPr>
              <a:t>ViÖt</a:t>
            </a:r>
            <a:endParaRPr lang="en-US" altLang="en-US" sz="3600" b="1" dirty="0" smtClean="0">
              <a:latin typeface=".VnAvant" pitchFamily="34" charset="0"/>
              <a:cs typeface="Times New Roman" panose="02020603050405020304" charset="0"/>
            </a:endParaRPr>
          </a:p>
          <a:p>
            <a:pPr algn="ctr"/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Bµi106: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ao-eo</a:t>
            </a:r>
            <a:endParaRPr lang="en-US" altLang="en-US" sz="3600" b="1" dirty="0" smtClean="0">
              <a:solidFill>
                <a:srgbClr val="FF0000"/>
              </a:solidFill>
              <a:latin typeface=".VnAvant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/>
          <p:nvPr/>
        </p:nvSpPr>
        <p:spPr>
          <a:xfrm>
            <a:off x="447674" y="2513331"/>
            <a:ext cx="7400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600" b="1" dirty="0">
                <a:latin typeface="Times New Roman" panose="02020603050405020304" charset="0"/>
                <a:cs typeface="Times New Roman" panose="02020603050405020304" charset="0"/>
              </a:rPr>
              <a:t>Tìm tiếng ngoài bài</a:t>
            </a:r>
            <a:endParaRPr lang="vi-VN" alt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154" y="381000"/>
            <a:ext cx="8437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Thø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s¸u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,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ngµy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22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th¸ng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01 </a:t>
            </a:r>
            <a:r>
              <a:rPr lang="en-US" altLang="en-US" sz="3600" b="1" dirty="0" err="1">
                <a:latin typeface="Century Gothic" pitchFamily="34" charset="0"/>
                <a:cs typeface="Times New Roman" panose="02020603050405020304" charset="0"/>
              </a:rPr>
              <a:t>năm</a:t>
            </a:r>
            <a:r>
              <a:rPr lang="en-US" altLang="en-US" sz="3600" b="1" dirty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2021.</a:t>
            </a:r>
          </a:p>
          <a:p>
            <a:pPr algn="ctr"/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TiÕng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ViÖt</a:t>
            </a:r>
            <a:endParaRPr lang="en-US" altLang="en-US" sz="3600" b="1" dirty="0">
              <a:latin typeface=".VnAvant" pitchFamily="34" charset="0"/>
              <a:cs typeface="Times New Roman" panose="02020603050405020304" charset="0"/>
            </a:endParaRPr>
          </a:p>
          <a:p>
            <a:pPr algn="ctr"/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Bµi106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ao-eo</a:t>
            </a:r>
            <a:endParaRPr lang="en-US" altLang="en-US" sz="3600" b="1" dirty="0">
              <a:solidFill>
                <a:srgbClr val="FF0000"/>
              </a:solidFill>
              <a:latin typeface=".VnAvant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577bc3e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371600" y="1066800"/>
            <a:ext cx="6724650" cy="3124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FF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FF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KÍNH CHÚC SỨC KHỎE THẦY CÔ GIÁO</a:t>
            </a:r>
          </a:p>
        </p:txBody>
      </p:sp>
    </p:spTree>
    <p:extLst>
      <p:ext uri="{BB962C8B-B14F-4D97-AF65-F5344CB8AC3E}">
        <p14:creationId xmlns:p14="http://schemas.microsoft.com/office/powerpoint/2010/main" val="17603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Thø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s¸u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,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ngµy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22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th¸ng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01 </a:t>
            </a:r>
            <a:r>
              <a:rPr lang="en-US" altLang="en-US" sz="3600" b="1" dirty="0" err="1">
                <a:latin typeface="Century Gothic" pitchFamily="34" charset="0"/>
                <a:cs typeface="Times New Roman" panose="02020603050405020304" charset="0"/>
              </a:rPr>
              <a:t>năm</a:t>
            </a:r>
            <a:r>
              <a:rPr lang="en-US" altLang="en-US" sz="3600" b="1" dirty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2021.</a:t>
            </a:r>
          </a:p>
          <a:p>
            <a:pPr algn="ctr"/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TiÕng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ViÖt</a:t>
            </a:r>
            <a:endParaRPr lang="en-US" altLang="en-US" sz="3600" b="1" dirty="0">
              <a:latin typeface=".VnAvant" pitchFamily="34" charset="0"/>
              <a:cs typeface="Times New Roman" panose="02020603050405020304" charset="0"/>
            </a:endParaRPr>
          </a:p>
          <a:p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                      </a:t>
            </a:r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.VnAvant" pitchFamily="3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K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iÓm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tra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cò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Bài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Gà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và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vịt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 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trang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23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tiếng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việt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 1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tập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</a:rPr>
              <a:t> 2)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bc\Downloads\ao -eo him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84" y="0"/>
            <a:ext cx="4962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6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26365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   </a:t>
            </a:r>
            <a:r>
              <a:rPr lang="en-US" altLang="en-US" sz="3600" b="1" dirty="0" err="1" smtClean="0">
                <a:latin typeface=".VnAvant" pitchFamily="34" charset="0"/>
                <a:cs typeface="Times New Roman" panose="02020603050405020304" charset="0"/>
              </a:rPr>
              <a:t>Thø</a:t>
            </a:r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s¸u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,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ngµy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22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th¸ng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01 </a:t>
            </a:r>
            <a:r>
              <a:rPr lang="en-US" altLang="en-US" sz="3600" b="1" dirty="0" err="1">
                <a:latin typeface="Century Gothic" pitchFamily="34" charset="0"/>
                <a:cs typeface="Times New Roman" panose="02020603050405020304" charset="0"/>
              </a:rPr>
              <a:t>năm</a:t>
            </a:r>
            <a:r>
              <a:rPr lang="en-US" altLang="en-US" sz="3600" b="1" dirty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2021.</a:t>
            </a:r>
            <a:endParaRPr lang="en-US" altLang="en-US" sz="3600" b="1" dirty="0">
              <a:latin typeface=".VnAvant" pitchFamily="34" charset="0"/>
              <a:cs typeface="Times New Roman" panose="02020603050405020304" charset="0"/>
            </a:endParaRPr>
          </a:p>
          <a:p>
            <a:pPr algn="ctr"/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TiÕng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 smtClean="0">
                <a:latin typeface=".VnAvant" pitchFamily="34" charset="0"/>
                <a:cs typeface="Times New Roman" panose="02020603050405020304" charset="0"/>
              </a:rPr>
              <a:t>ViÖt</a:t>
            </a:r>
            <a:endParaRPr lang="en-US" altLang="en-US" sz="3600" b="1" dirty="0">
              <a:latin typeface=".VnAvant" pitchFamily="34" charset="0"/>
              <a:cs typeface="Times New Roman" panose="02020603050405020304" charset="0"/>
            </a:endParaRPr>
          </a:p>
          <a:p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                       Bµi106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: </a:t>
            </a:r>
            <a:endParaRPr lang="en-US" altLang="en-US" sz="3600" b="1" dirty="0">
              <a:solidFill>
                <a:srgbClr val="FF0000"/>
              </a:solidFill>
              <a:latin typeface=".VnAvant" pitchFamily="34" charset="0"/>
              <a:cs typeface="Times New Roman" panose="02020603050405020304" charset="0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342899" y="48006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600" b="1" dirty="0" smtClean="0">
                <a:latin typeface=".VnAvant" pitchFamily="34" charset="0"/>
                <a:cs typeface="Times New Roman" panose="02020603050405020304" charset="0"/>
              </a:rPr>
              <a:t>  </a:t>
            </a:r>
            <a:r>
              <a:rPr lang="en-US" altLang="en-US" sz="6600" b="1" dirty="0" err="1" smtClean="0">
                <a:latin typeface=".VnAvant" pitchFamily="34" charset="0"/>
                <a:cs typeface="Times New Roman" panose="02020603050405020304" charset="0"/>
              </a:rPr>
              <a:t>ng«i</a:t>
            </a:r>
            <a:r>
              <a:rPr lang="en-US" altLang="en-US" sz="66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6600" b="1" dirty="0" err="1" smtClean="0">
                <a:latin typeface=".VnAvant" pitchFamily="34" charset="0"/>
                <a:cs typeface="Times New Roman" panose="02020603050405020304" charset="0"/>
              </a:rPr>
              <a:t>s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ao</a:t>
            </a:r>
            <a:endParaRPr lang="vi-VN" alt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525738494"/>
              </p:ext>
            </p:extLst>
          </p:nvPr>
        </p:nvGraphicFramePr>
        <p:xfrm>
          <a:off x="5638800" y="2464593"/>
          <a:ext cx="31242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1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en-US" sz="60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ao</a:t>
                      </a:r>
                      <a:endParaRPr lang="vi-VN" alt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\.vnavant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\.vnavant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o</a:t>
                      </a:r>
                      <a:endParaRPr lang="vi-VN" alt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1991572885"/>
              </p:ext>
            </p:extLst>
          </p:nvPr>
        </p:nvGraphicFramePr>
        <p:xfrm>
          <a:off x="5638800" y="4486364"/>
          <a:ext cx="31242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1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30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en-US" sz="60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sao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endParaRPr lang="vi-VN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\.vnavant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6000" b="1" dirty="0" smtClean="0">
                          <a:latin typeface=".VnAvant" pitchFamily="34" charset="0"/>
                          <a:cs typeface="Times New Roman" panose="02020603050405020304" charset="0"/>
                        </a:rPr>
                        <a:t>s</a:t>
                      </a:r>
                      <a:endParaRPr lang="vi-VN" alt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\.vnavant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60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ao</a:t>
                      </a:r>
                      <a:endParaRPr lang="vi-VN" alt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2057400"/>
            <a:ext cx="350520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110448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6365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  </a:t>
            </a:r>
            <a:r>
              <a:rPr lang="en-US" altLang="en-US" sz="3600" b="1" dirty="0" err="1" smtClean="0">
                <a:latin typeface=".VnAvant" pitchFamily="34" charset="0"/>
                <a:cs typeface="Times New Roman" panose="02020603050405020304" charset="0"/>
              </a:rPr>
              <a:t>Thø</a:t>
            </a:r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s¸u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,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ngµy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22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th¸ng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01 </a:t>
            </a:r>
            <a:r>
              <a:rPr lang="en-US" altLang="en-US" sz="3600" b="1" dirty="0" err="1">
                <a:latin typeface="Century Gothic" pitchFamily="34" charset="0"/>
                <a:cs typeface="Times New Roman" panose="02020603050405020304" charset="0"/>
              </a:rPr>
              <a:t>năm</a:t>
            </a:r>
            <a:r>
              <a:rPr lang="en-US" altLang="en-US" sz="3600" b="1" dirty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2021.</a:t>
            </a:r>
            <a:endParaRPr lang="en-US" altLang="en-US" sz="3600" b="1" dirty="0">
              <a:latin typeface=".VnAvant" pitchFamily="34" charset="0"/>
              <a:cs typeface="Times New Roman" panose="02020603050405020304" charset="0"/>
            </a:endParaRPr>
          </a:p>
          <a:p>
            <a:pPr algn="ctr"/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TiÕng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ViÖt</a:t>
            </a:r>
            <a:endParaRPr lang="en-US" altLang="en-US" sz="3600" b="1" dirty="0">
              <a:latin typeface=".VnAvant" pitchFamily="34" charset="0"/>
              <a:cs typeface="Times New Roman" panose="02020603050405020304" charset="0"/>
            </a:endParaRPr>
          </a:p>
          <a:p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   </a:t>
            </a:r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               Bµi106: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ao</a:t>
            </a:r>
            <a:r>
              <a:rPr lang="en-US" alt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-</a:t>
            </a:r>
            <a:endParaRPr lang="en-US" altLang="en-US" sz="4800" b="1" dirty="0">
              <a:solidFill>
                <a:srgbClr val="FF0000"/>
              </a:solidFill>
              <a:latin typeface=".VnAvant" pitchFamily="34" charset="0"/>
              <a:cs typeface="Times New Roman" panose="02020603050405020304" charset="0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419101" y="46482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600" b="1" dirty="0" smtClean="0">
                <a:latin typeface=".VnAvant" pitchFamily="34" charset="0"/>
                <a:cs typeface="Times New Roman" panose="02020603050405020304" charset="0"/>
              </a:rPr>
              <a:t>con </a:t>
            </a:r>
            <a:r>
              <a:rPr lang="en-US" altLang="en-US" sz="6600" b="1" dirty="0" err="1" smtClean="0">
                <a:latin typeface=".VnAvant" pitchFamily="34" charset="0"/>
                <a:cs typeface="Times New Roman" panose="02020603050405020304" charset="0"/>
              </a:rPr>
              <a:t>m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Ìo</a:t>
            </a:r>
            <a:endParaRPr lang="vi-VN" altLang="en-US" sz="6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638949347"/>
              </p:ext>
            </p:extLst>
          </p:nvPr>
        </p:nvGraphicFramePr>
        <p:xfrm>
          <a:off x="5638800" y="2464593"/>
          <a:ext cx="31242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1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en-US" sz="60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eo</a:t>
                      </a:r>
                      <a:endParaRPr lang="vi-VN" alt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\.vnavant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e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\.vnavant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o</a:t>
                      </a:r>
                      <a:endParaRPr lang="vi-VN" alt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2765648869"/>
              </p:ext>
            </p:extLst>
          </p:nvPr>
        </p:nvGraphicFramePr>
        <p:xfrm>
          <a:off x="5638800" y="4486364"/>
          <a:ext cx="31242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1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30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en-US" sz="6000" b="1" dirty="0" err="1" smtClean="0">
                          <a:solidFill>
                            <a:schemeClr val="tx1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m</a:t>
                      </a:r>
                      <a:r>
                        <a:rPr lang="en-US" sz="60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Ìo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endParaRPr lang="vi-VN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\.vnavant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6000" b="1" dirty="0" smtClean="0">
                          <a:latin typeface=".VnAvant" pitchFamily="34" charset="0"/>
                          <a:cs typeface="Times New Roman" panose="02020603050405020304" charset="0"/>
                        </a:rPr>
                        <a:t>m</a:t>
                      </a:r>
                      <a:endParaRPr lang="vi-VN" alt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\.vnavant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60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Ìo</a:t>
                      </a:r>
                      <a:endParaRPr lang="vi-VN" alt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209800"/>
            <a:ext cx="3962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72684" y="123436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8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1166310333"/>
              </p:ext>
            </p:extLst>
          </p:nvPr>
        </p:nvGraphicFramePr>
        <p:xfrm>
          <a:off x="1295400" y="2743200"/>
          <a:ext cx="3073241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57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7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52500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   </a:t>
                      </a:r>
                      <a:r>
                        <a:rPr lang="en-US" sz="60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ao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\.vnavant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a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\.vnavant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o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228600" y="261748"/>
            <a:ext cx="86868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  </a:t>
            </a:r>
            <a:r>
              <a:rPr lang="en-US" altLang="en-US" sz="3600" b="1" dirty="0" err="1" smtClean="0">
                <a:latin typeface=".VnAvant" pitchFamily="34" charset="0"/>
                <a:cs typeface="Times New Roman" panose="02020603050405020304" charset="0"/>
              </a:rPr>
              <a:t>Thø</a:t>
            </a:r>
            <a:r>
              <a:rPr lang="en-US" altLang="en-US" sz="36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s¸u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,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ngµy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22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th¸ng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01 </a:t>
            </a:r>
            <a:r>
              <a:rPr lang="en-US" altLang="en-US" sz="3600" b="1" dirty="0" err="1">
                <a:latin typeface="Century Gothic" pitchFamily="34" charset="0"/>
                <a:cs typeface="Times New Roman" panose="02020603050405020304" charset="0"/>
              </a:rPr>
              <a:t>năm</a:t>
            </a:r>
            <a:r>
              <a:rPr lang="en-US" altLang="en-US" sz="3600" b="1" dirty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2021.</a:t>
            </a:r>
          </a:p>
          <a:p>
            <a:pPr algn="ctr"/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TiÕng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ViÖt</a:t>
            </a:r>
            <a:endParaRPr lang="en-US" altLang="en-US" sz="3600" b="1" dirty="0">
              <a:latin typeface=".VnAvant" pitchFamily="34" charset="0"/>
              <a:cs typeface="Times New Roman" panose="02020603050405020304" charset="0"/>
            </a:endParaRPr>
          </a:p>
          <a:p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                  Bµi106: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ao</a:t>
            </a:r>
            <a:r>
              <a:rPr lang="en-US" alt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-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eo</a:t>
            </a:r>
            <a:endParaRPr lang="en-US" altLang="en-US" sz="4800" b="1" dirty="0">
              <a:solidFill>
                <a:srgbClr val="FF0000"/>
              </a:solidFill>
              <a:latin typeface=".VnAvant" pitchFamily="34" charset="0"/>
              <a:cs typeface="Times New Roman" panose="02020603050405020304" charset="0"/>
            </a:endParaRP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4108675410"/>
              </p:ext>
            </p:extLst>
          </p:nvPr>
        </p:nvGraphicFramePr>
        <p:xfrm>
          <a:off x="4876800" y="2743200"/>
          <a:ext cx="3048000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52500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   </a:t>
                      </a:r>
                      <a:r>
                        <a:rPr lang="en-US" sz="60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eo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\.vnavant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e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\.vnavant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charset="0"/>
                        </a:rPr>
                        <a:t>o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11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539115" y="304800"/>
            <a:ext cx="8543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Thø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s¸u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,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ngµy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22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th¸ng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01 </a:t>
            </a:r>
            <a:r>
              <a:rPr lang="en-US" altLang="en-US" sz="3600" b="1" dirty="0" err="1">
                <a:latin typeface="Century Gothic" pitchFamily="34" charset="0"/>
                <a:cs typeface="Times New Roman" panose="02020603050405020304" charset="0"/>
              </a:rPr>
              <a:t>năm</a:t>
            </a:r>
            <a:r>
              <a:rPr lang="en-US" altLang="en-US" sz="3600" b="1" dirty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2021.</a:t>
            </a:r>
          </a:p>
          <a:p>
            <a:pPr algn="ctr"/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TiÕng</a:t>
            </a:r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itchFamily="34" charset="0"/>
                <a:cs typeface="Times New Roman" panose="02020603050405020304" charset="0"/>
              </a:rPr>
              <a:t>ViÖt</a:t>
            </a:r>
            <a:endParaRPr lang="en-US" altLang="en-US" sz="3600" b="1" dirty="0">
              <a:latin typeface=".VnAvant" pitchFamily="34" charset="0"/>
              <a:cs typeface="Times New Roman" panose="02020603050405020304" charset="0"/>
            </a:endParaRPr>
          </a:p>
          <a:p>
            <a:r>
              <a:rPr lang="en-US" altLang="en-US" sz="3600" b="1" dirty="0">
                <a:latin typeface=".VnAvant" pitchFamily="34" charset="0"/>
                <a:cs typeface="Times New Roman" panose="02020603050405020304" charset="0"/>
              </a:rPr>
              <a:t>                   Bµi106: </a:t>
            </a:r>
            <a:r>
              <a:rPr lang="en-US" altLang="en-US" sz="4800" b="1" dirty="0" err="1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ao</a:t>
            </a:r>
            <a:r>
              <a:rPr lang="en-US" altLang="en-US" sz="48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- </a:t>
            </a:r>
            <a:r>
              <a:rPr lang="en-US" altLang="en-US" sz="4800" b="1" dirty="0" err="1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eo</a:t>
            </a:r>
            <a:endParaRPr lang="en-US" altLang="en-US" sz="4800" b="1" dirty="0">
              <a:solidFill>
                <a:srgbClr val="FF0000"/>
              </a:solidFill>
              <a:latin typeface=".VnAvant" pitchFamily="34" charset="0"/>
              <a:cs typeface="Times New Roman" panose="0202060305040502030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691896" y="2386280"/>
            <a:ext cx="8625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         </a:t>
            </a:r>
            <a:r>
              <a:rPr lang="en-US" altLang="en-US" sz="72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ao</a:t>
            </a:r>
            <a:r>
              <a:rPr lang="en-US" alt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              </a:t>
            </a:r>
            <a:r>
              <a:rPr lang="en-US" altLang="en-US" sz="72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eo</a:t>
            </a:r>
            <a:r>
              <a:rPr lang="en-US" alt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   </a:t>
            </a:r>
            <a:endParaRPr lang="vi-VN" altLang="en-US" sz="7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-152400" y="4208780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  </a:t>
            </a:r>
            <a:r>
              <a:rPr lang="en-US" altLang="en-US" sz="7200" b="1" dirty="0" err="1" smtClean="0">
                <a:latin typeface=".VnAvant" pitchFamily="34" charset="0"/>
                <a:cs typeface="Times New Roman" panose="02020603050405020304" charset="0"/>
              </a:rPr>
              <a:t>ng«i</a:t>
            </a:r>
            <a:r>
              <a:rPr lang="en-US" altLang="en-US" sz="72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7200" b="1" dirty="0" err="1" smtClean="0">
                <a:latin typeface=".VnAvant" pitchFamily="34" charset="0"/>
                <a:cs typeface="Times New Roman" panose="02020603050405020304" charset="0"/>
              </a:rPr>
              <a:t>s</a:t>
            </a:r>
            <a:r>
              <a:rPr lang="en-US" altLang="en-US" sz="72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ao</a:t>
            </a:r>
            <a:r>
              <a:rPr lang="en-US" alt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   </a:t>
            </a:r>
            <a:r>
              <a:rPr lang="en-US" altLang="en-US" sz="7200" b="1" dirty="0" err="1" smtClean="0">
                <a:latin typeface=".VnAvant" pitchFamily="34" charset="0"/>
                <a:cs typeface="Times New Roman" panose="02020603050405020304" charset="0"/>
              </a:rPr>
              <a:t>chó</a:t>
            </a:r>
            <a:r>
              <a:rPr lang="en-US" altLang="en-US" sz="72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7200" b="1" dirty="0" err="1" smtClean="0">
                <a:latin typeface=".VnAvant" pitchFamily="34" charset="0"/>
                <a:cs typeface="Times New Roman" panose="02020603050405020304" charset="0"/>
              </a:rPr>
              <a:t>m</a:t>
            </a:r>
            <a:r>
              <a:rPr lang="en-US" altLang="en-US" sz="72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Ìo</a:t>
            </a:r>
            <a:endParaRPr lang="vi-VN" altLang="en-US" sz="7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5257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vi-VN" sz="4400">
              <a:solidFill>
                <a:srgbClr val="9900FF"/>
              </a:solidFill>
              <a:latin typeface="Arial" panose="020B0604020202020204" pitchFamily="34" charset="0"/>
            </a:endParaRPr>
          </a:p>
        </p:txBody>
      </p:sp>
      <p:pic>
        <p:nvPicPr>
          <p:cNvPr id="34819" name="Picture 3" descr="BD14580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BD14790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3914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228600" y="381000"/>
            <a:ext cx="1905000" cy="1600200"/>
          </a:xfrm>
          <a:prstGeom prst="star24">
            <a:avLst>
              <a:gd name="adj" fmla="val 8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>
              <a:latin typeface=".VnTime" pitchFamily="34" charset="0"/>
            </a:endParaRP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6477000" y="304800"/>
            <a:ext cx="2438400" cy="16002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>
              <a:latin typeface=".VnTime" pitchFamily="34" charset="0"/>
            </a:endParaRPr>
          </a:p>
        </p:txBody>
      </p:sp>
      <p:pic>
        <p:nvPicPr>
          <p:cNvPr id="34826" name="Picture 10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-39688" y="4175129"/>
            <a:ext cx="101917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685800" y="1600203"/>
            <a:ext cx="685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-9525" y="4605342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-36511" y="3403600"/>
            <a:ext cx="85725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4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0" y="3048002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5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131763" y="2208217"/>
            <a:ext cx="762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6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381000" y="1905004"/>
            <a:ext cx="685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7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0" y="2590804"/>
            <a:ext cx="685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8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0" y="5181604"/>
            <a:ext cx="91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19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304800" y="5638804"/>
            <a:ext cx="914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6" name="Group 20"/>
          <p:cNvGrpSpPr/>
          <p:nvPr/>
        </p:nvGrpSpPr>
        <p:grpSpPr bwMode="auto">
          <a:xfrm>
            <a:off x="0" y="6477000"/>
            <a:ext cx="9144000" cy="381000"/>
            <a:chOff x="0" y="3257"/>
            <a:chExt cx="5952" cy="1063"/>
          </a:xfrm>
        </p:grpSpPr>
        <p:pic>
          <p:nvPicPr>
            <p:cNvPr id="5161" name="Picture 21" descr="Khuon nhac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2" name="Picture 22" descr="Khuon nhac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3" name="Picture 23" descr="Khuon nhac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4" name="Picture 24" descr="Khuon nhac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8" name="Picture 25" descr="FLOWERS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5626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6" descr="FLOWERS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02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7" descr="FLOWERS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8" descr="FLOWERS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864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9" descr="!DK8_1LA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2202" y="4953000"/>
            <a:ext cx="1800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30" descr="!DK8_1LA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2" y="4953000"/>
            <a:ext cx="1800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7" name="Picture 31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1066802" y="1524004"/>
            <a:ext cx="7286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8" name="Picture 32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6629400" y="14478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9" name="Picture 33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7162800" y="1524002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0" name="Picture 34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7467600" y="56388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1" name="Picture 35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7772400" y="52578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2" name="Picture 36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8001000" y="47244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3" name="Picture 37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8077200" y="20574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4" name="Picture 38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8001000" y="42672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5" name="Picture 39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8305800" y="38862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6" name="Picture 40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8305800" y="3505201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7" name="Picture 41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8305800" y="25908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8" name="Picture 42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8305800" y="3048002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9" name="Picture 43" descr="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94259">
            <a:off x="7696200" y="17526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0" name="WordArt 44"/>
          <p:cNvSpPr>
            <a:spLocks noChangeArrowheads="1" noChangeShapeType="1" noTextEdit="1"/>
          </p:cNvSpPr>
          <p:nvPr/>
        </p:nvSpPr>
        <p:spPr bwMode="auto">
          <a:xfrm>
            <a:off x="1524000" y="1981200"/>
            <a:ext cx="6248400" cy="3200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3667"/>
              </a:avLst>
            </a:prstTxWarp>
          </a:bodyPr>
          <a:lstStyle/>
          <a:p>
            <a:pPr algn="ctr"/>
            <a:r>
              <a:rPr lang="vi-VN" sz="3600" b="1" kern="10" dirty="0">
                <a:ln w="2540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Thư­ giãn</a:t>
            </a:r>
            <a:endParaRPr lang="en-US" sz="3600" b="1" kern="10" dirty="0">
              <a:ln w="25400">
                <a:solidFill>
                  <a:srgbClr val="FFFF00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4862" name="Picture 46" descr="671597[1]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9000" y="152400"/>
            <a:ext cx="3276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3" name="Picture 47" descr="1202475157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81200" y="152400"/>
            <a:ext cx="1371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4" name="Que-Huong-tuoi-dep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oiBanVuiMuaCa-V.A-4082966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343400" y="3124200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48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5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5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2" dur="5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17" presetClass="entr" presetSubtype="1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5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30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30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30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9" dur="30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7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137041" fill="hold"/>
                                        <p:tgtEl>
                                          <p:spTgt spid="327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4"/>
                  </p:tgtEl>
                </p:cond>
              </p:nextCondLst>
            </p:seq>
            <p:audio>
              <p:cMediaNode>
                <p:cTn id="1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24"/>
                </p:tgtEl>
              </p:cMediaNode>
            </p:audio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1372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818" grpId="0" autoUpdateAnimBg="0"/>
      <p:bldP spid="34824" grpId="0" animBg="1"/>
      <p:bldP spid="34824" grpId="1" animBg="1"/>
      <p:bldP spid="34824" grpId="2" animBg="1"/>
      <p:bldP spid="34825" grpId="0" animBg="1"/>
      <p:bldP spid="34825" grpId="1" animBg="1"/>
      <p:bldP spid="34825" grpId="2" animBg="1"/>
      <p:bldP spid="34860" grpId="0" animBg="1"/>
      <p:bldP spid="34860" grpId="1" animBg="1"/>
      <p:bldP spid="3486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"/>
          <p:cNvSpPr txBox="1"/>
          <p:nvPr/>
        </p:nvSpPr>
        <p:spPr>
          <a:xfrm>
            <a:off x="0" y="0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b="1" dirty="0" smtClean="0">
                <a:latin typeface="Times New Roman" panose="02020603050405020304" charset="0"/>
                <a:cs typeface="Times New Roman" panose="02020603050405020304" charset="0"/>
              </a:rPr>
              <a:t>   </a:t>
            </a:r>
          </a:p>
          <a:p>
            <a:r>
              <a:rPr lang="en-US" altLang="en-US" sz="3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000" b="1" dirty="0" smtClean="0">
                <a:latin typeface="Times New Roman" panose="02020603050405020304" charset="0"/>
                <a:cs typeface="Times New Roman" panose="02020603050405020304" charset="0"/>
              </a:rPr>
              <a:t>  2.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TiÕng </a:t>
            </a:r>
            <a:r>
              <a:rPr lang="en-US" altLang="en-US" sz="3000" b="1" dirty="0" err="1" smtClean="0">
                <a:latin typeface=".VnAvant" pitchFamily="34" charset="0"/>
                <a:cs typeface="Times New Roman" panose="02020603050405020304" charset="0"/>
              </a:rPr>
              <a:t>nµo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 smtClean="0">
                <a:latin typeface=".VnAvant" pitchFamily="34" charset="0"/>
                <a:cs typeface="Times New Roman" panose="02020603050405020304" charset="0"/>
              </a:rPr>
              <a:t>cã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 smtClean="0">
                <a:latin typeface=".VnAvant" pitchFamily="34" charset="0"/>
                <a:cs typeface="Times New Roman" panose="02020603050405020304" charset="0"/>
              </a:rPr>
              <a:t>vÇn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ao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? </a:t>
            </a:r>
            <a:r>
              <a:rPr lang="en-US" altLang="en-US" sz="3000" b="1" dirty="0" err="1" smtClean="0">
                <a:latin typeface=".VnAvant" pitchFamily="34" charset="0"/>
                <a:cs typeface="Times New Roman" panose="02020603050405020304" charset="0"/>
              </a:rPr>
              <a:t>TiÕng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 smtClean="0">
                <a:latin typeface=".VnAvant" pitchFamily="34" charset="0"/>
                <a:cs typeface="Times New Roman" panose="02020603050405020304" charset="0"/>
              </a:rPr>
              <a:t>nµo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 smtClean="0">
                <a:latin typeface=".VnAvant" pitchFamily="34" charset="0"/>
                <a:cs typeface="Times New Roman" panose="02020603050405020304" charset="0"/>
              </a:rPr>
              <a:t>cã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 smtClean="0">
                <a:latin typeface=".VnAvant" pitchFamily="34" charset="0"/>
                <a:cs typeface="Times New Roman" panose="02020603050405020304" charset="0"/>
              </a:rPr>
              <a:t>vÇn</a:t>
            </a:r>
            <a:r>
              <a:rPr lang="en-US" altLang="en-US" sz="3000" b="1" dirty="0" smtClean="0">
                <a:latin typeface=".VnAvant" pitchFamily="34" charset="0"/>
                <a:cs typeface="Times New Roman" panose="02020603050405020304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eo</a:t>
            </a:r>
            <a:r>
              <a:rPr lang="en-US" altLang="en-US" sz="30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charset="0"/>
              </a:rPr>
              <a:t>?</a:t>
            </a:r>
            <a:endParaRPr lang="vi-VN" altLang="en-US" sz="3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401" name="Picture 3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176336"/>
            <a:ext cx="1981200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2" name="Picture 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56" y="914400"/>
            <a:ext cx="258356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3" name="Picture 3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68" y="1058142"/>
            <a:ext cx="2428875" cy="17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4" name="Picture 3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962400"/>
            <a:ext cx="2271713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5" name="Picture 3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66" y="3943350"/>
            <a:ext cx="213264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6" name="Picture 3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7" y="3738446"/>
            <a:ext cx="17526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844" y="30112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c¸i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kÐo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5706" y="296227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   g¹o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9048" y="2962275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b¸nh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dÎo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585" y="5638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q</a:t>
            </a:r>
            <a:r>
              <a:rPr lang="en-US" sz="3600" b="1" dirty="0" err="1" smtClean="0">
                <a:latin typeface=".VnAvant" pitchFamily="34" charset="0"/>
              </a:rPr>
              <a:t>u</a:t>
            </a:r>
            <a:r>
              <a:rPr lang="en-US" sz="3600" b="1" dirty="0" smtClean="0">
                <a:latin typeface=".VnAvant" pitchFamily="34" charset="0"/>
              </a:rPr>
              <a:t>¶ </a:t>
            </a:r>
            <a:r>
              <a:rPr lang="en-US" sz="3600" b="1" dirty="0" err="1" smtClean="0">
                <a:latin typeface=".VnAvant" pitchFamily="34" charset="0"/>
              </a:rPr>
              <a:t>t¸o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26342" y="5638800"/>
            <a:ext cx="284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mò</a:t>
            </a:r>
            <a:r>
              <a:rPr lang="en-US" sz="3600" b="1" dirty="0" smtClean="0">
                <a:latin typeface=".VnAvant" pitchFamily="34" charset="0"/>
              </a:rPr>
              <a:t> tai </a:t>
            </a:r>
            <a:r>
              <a:rPr lang="en-US" sz="3600" b="1" dirty="0" err="1" smtClean="0">
                <a:latin typeface=".VnAvant" pitchFamily="34" charset="0"/>
              </a:rPr>
              <a:t>bÌo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6537" y="5638800"/>
            <a:ext cx="237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itchFamily="34" charset="0"/>
              </a:rPr>
              <a:t>c</a:t>
            </a:r>
            <a:r>
              <a:rPr lang="en-US" sz="3600" b="1" dirty="0" smtClean="0">
                <a:latin typeface=".VnAvant" pitchFamily="34" charset="0"/>
              </a:rPr>
              <a:t>on </a:t>
            </a:r>
            <a:r>
              <a:rPr lang="en-US" sz="3600" b="1" dirty="0" err="1" smtClean="0">
                <a:latin typeface=".VnAvant" pitchFamily="34" charset="0"/>
              </a:rPr>
              <a:t>dao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291</Words>
  <Application>Microsoft Office PowerPoint</Application>
  <PresentationFormat>On-screen Show (4:3)</PresentationFormat>
  <Paragraphs>80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.VnAvant</vt:lpstr>
      <vt:lpstr>.VnTime</vt:lpstr>
      <vt:lpstr>\.vnavant</vt:lpstr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bbc</dc:creator>
  <cp:lastModifiedBy>AutoBVT</cp:lastModifiedBy>
  <cp:revision>45</cp:revision>
  <dcterms:created xsi:type="dcterms:W3CDTF">2006-08-16T00:00:00Z</dcterms:created>
  <dcterms:modified xsi:type="dcterms:W3CDTF">2021-01-16T23:37:06Z</dcterms:modified>
</cp:coreProperties>
</file>