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44" r:id="rId2"/>
    <p:sldId id="437" r:id="rId3"/>
    <p:sldId id="446" r:id="rId4"/>
    <p:sldId id="439" r:id="rId5"/>
    <p:sldId id="450" r:id="rId6"/>
    <p:sldId id="272" r:id="rId7"/>
    <p:sldId id="257" r:id="rId8"/>
    <p:sldId id="259" r:id="rId9"/>
    <p:sldId id="260" r:id="rId10"/>
    <p:sldId id="261" r:id="rId11"/>
    <p:sldId id="262" r:id="rId12"/>
    <p:sldId id="443" r:id="rId13"/>
    <p:sldId id="277" r:id="rId14"/>
    <p:sldId id="275" r:id="rId15"/>
    <p:sldId id="276" r:id="rId16"/>
    <p:sldId id="448" r:id="rId17"/>
    <p:sldId id="447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996600"/>
    <a:srgbClr val="800080"/>
    <a:srgbClr val="00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10" autoAdjust="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06F5B-BE01-48CE-9819-A39171DBB1E6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A3F87-B703-4A9F-80EC-91751AD98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15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ơi giữ chỗ cho Ghi ch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4" name="Nơi giữ chỗ cho Số hiệu Bản chiế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AE63A024-A479-4FAE-91FB-5E7F7683EFCD}" type="slidenum">
              <a:rPr lang="en-US" sz="1200" b="0">
                <a:latin typeface="Calibri" panose="020F0502020204030204" pitchFamily="34" charset="0"/>
              </a:rPr>
              <a:pPr algn="r" eaLnBrk="1" hangingPunct="1"/>
              <a:t>1</a:t>
            </a:fld>
            <a:endParaRPr lang="en-US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6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9661F9B-F446-48EF-8FA4-E32D14A15C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4070C6C-757B-476C-BFF8-468D5D379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8E4B097-A8BF-47B8-9DB1-A9ECD641DD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534B85-31CE-4311-8B59-4DE39D7E1E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617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D99B305-F06C-44A7-AB6E-6B2F9E8B1D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251BB1E-21DA-4971-BE2A-AA40CA2752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1E34776-A268-4115-A0E4-93FBC7FFB2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06A3E-97BB-460C-AC1A-B8FAB8A516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7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C3173F9-0C4E-4E98-A39F-850F39544C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FF4E8F8-C804-420C-BC3E-C4EBDE5CDB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1DE8956-48AE-4D0A-83F7-3A088D210A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5D439-1CD4-4924-BA52-9BB3C41B98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981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6ACEED99-CAF7-4D2F-A87B-3C649672B1C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96D4B1C-97B8-4E38-8FE5-A8187C8325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6DF6677-160F-4EFB-B9BB-D2005C1E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5D6C878-4AD9-42C8-AFCA-21509836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B6CD02-580A-4692-86D4-C7E2CC08C4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38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4227AD6-7118-4899-9A97-6ECD0CE033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8CA0F26-568F-43A7-9E3A-9F1BE8055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F5CA015-0B1E-4384-9C38-94BE4CFE3B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31B9A-81E9-4E28-A1BE-91E8737D5A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97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880B620-81BA-4CAE-98E8-22018D99F7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BC00276-8A89-466F-BDF4-44D56E8ED3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B9B796B-6541-4B59-BB49-83C47F034F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EE7EC-9048-4DAA-9863-3CD9227184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11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5933219-A3D9-4771-A9FF-8078A3E335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9DE8EF1-E47B-4175-A522-2AFFCBAF26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ADC3395-ADCE-49AF-A591-D596A4EABC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61760-F2B5-4010-95FF-D5351F309B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16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1154CB9B-ADFA-4A8D-B021-7E8DC7CB9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1B5FE897-675F-4EA0-80E0-4FBDE3BB5D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16861C5C-AC30-41F8-8AB2-A1DE92D62E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D112E-52A4-42DF-959C-9B09663739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73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584AF18D-99C9-4542-A89E-387AD0E7B0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0229FD29-78CA-4A0F-8769-CE7DFF40FA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629AA5A8-EFD5-405D-8DE2-65129A802D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0F1F0-9C26-45B8-8BFB-F4326A2CD2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1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D133E6AE-CD6A-4ECC-9026-D7EEA8BC31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D92F703B-3E1C-4D17-BA8E-5FAD5341B1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7B82E9FA-B3F1-4DAF-AFA9-2357E99041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CF152-6AF2-4CAC-8C96-54EC9E93A2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28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16EB839-9527-4FDE-A7DA-3C5D9B030E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69207D0-D248-4F27-AF07-DC65B8039C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516FE82-27EA-455F-85AC-F3E7B90110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E0D5F1-158D-4690-83C2-61A673CD5E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84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8E1F630-C93B-4969-8DFD-52F95760DD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18C90DD-ACEC-4E89-BA24-9CA921A9F9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9F884BC-29AF-47FA-A7EA-E88DB6E730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FEBEA7-C131-4DF6-888B-3EF5A037D9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85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2571E140-BF0A-40F0-BFD5-E55414082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A2023B83-069B-4348-BFFF-F13574EFB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758A2277-AC7D-4CD8-8D7C-D7C7F7841F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96C886CD-DEFB-4175-9C27-D4F7DAF2DF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F8DAA12E-0855-460B-8D16-51E10E45E1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BF3053C-2385-4B68-9BAD-040F2C0EA9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KIEUVAN\THAOGANG\THUAM.mp3" TargetMode="Externa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audio" Target="../media/audio1.wav"/><Relationship Id="rId9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wmf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11" Type="http://schemas.openxmlformats.org/officeDocument/2006/relationships/image" Target="../media/image14.gi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HUA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6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6" descr="Khu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94050" y="3194050"/>
            <a:ext cx="6858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6" descr="Khu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80050" y="3194050"/>
            <a:ext cx="6858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6" descr="Khu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Khu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0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" descr="CHA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2374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34" descr="firew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33800"/>
            <a:ext cx="1257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34" descr="firew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76800"/>
            <a:ext cx="1257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4" descr="firew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1257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4" descr="firew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81400"/>
            <a:ext cx="1257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4" descr="firew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1257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34" descr="firew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1257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6" name="WordArt 14"/>
          <p:cNvSpPr>
            <a:spLocks noChangeArrowheads="1" noChangeShapeType="1" noTextEdit="1"/>
          </p:cNvSpPr>
          <p:nvPr/>
        </p:nvSpPr>
        <p:spPr bwMode="auto">
          <a:xfrm>
            <a:off x="1219200" y="838200"/>
            <a:ext cx="6858000" cy="4419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CHÀO CÁC THẦY CÔ </a:t>
            </a:r>
          </a:p>
        </p:txBody>
      </p:sp>
      <p:sp>
        <p:nvSpPr>
          <p:cNvPr id="100367" name="WordArt 15"/>
          <p:cNvSpPr>
            <a:spLocks noChangeArrowheads="1" noChangeShapeType="1" noTextEdit="1"/>
          </p:cNvSpPr>
          <p:nvPr/>
        </p:nvSpPr>
        <p:spPr bwMode="auto">
          <a:xfrm>
            <a:off x="2286000" y="2438400"/>
            <a:ext cx="5791200" cy="1330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</a:t>
            </a:r>
          </a:p>
        </p:txBody>
      </p:sp>
      <p:sp>
        <p:nvSpPr>
          <p:cNvPr id="4112" name="WordArt 16"/>
          <p:cNvSpPr>
            <a:spLocks noChangeArrowheads="1" noChangeShapeType="1" noTextEdit="1"/>
          </p:cNvSpPr>
          <p:nvPr/>
        </p:nvSpPr>
        <p:spPr bwMode="auto">
          <a:xfrm>
            <a:off x="2971800" y="4114800"/>
            <a:ext cx="3124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3600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5/3</a:t>
            </a:r>
            <a:endParaRPr lang="en-US" sz="36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3" name="WordArt 17"/>
          <p:cNvSpPr>
            <a:spLocks noChangeArrowheads="1" noChangeShapeType="1" noTextEdit="1"/>
          </p:cNvSpPr>
          <p:nvPr/>
        </p:nvSpPr>
        <p:spPr bwMode="auto">
          <a:xfrm>
            <a:off x="1905000" y="4953000"/>
            <a:ext cx="6019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8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5575" y="4167188"/>
            <a:ext cx="25146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6248400" y="-228600"/>
            <a:ext cx="2438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8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362699" y="4185443"/>
            <a:ext cx="251460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81000" y="-304800"/>
            <a:ext cx="2209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56159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 gai mo d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60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0366" grpId="0" animBg="1"/>
      <p:bldP spid="1003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="" xmlns:a16="http://schemas.microsoft.com/office/drawing/2014/main" id="{5B3FFAB8-AD03-4070-9901-594A004AF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" y="1594644"/>
            <a:ext cx="65611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latin typeface="Times New Roman" panose="02020603050405020304" pitchFamily="18" charset="0"/>
              </a:rPr>
              <a:t> 3</a:t>
            </a:r>
            <a:r>
              <a:rPr lang="en-US" altLang="en-US" sz="3200" b="1" dirty="0">
                <a:latin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Quy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mẫu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9219" name="Group 72">
            <a:extLst>
              <a:ext uri="{FF2B5EF4-FFF2-40B4-BE49-F238E27FC236}">
                <a16:creationId xmlns="" xmlns:a16="http://schemas.microsoft.com/office/drawing/2014/main" id="{A9631787-0D8D-47D5-926B-47400A8D7FE6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224087"/>
            <a:ext cx="2209800" cy="976313"/>
            <a:chOff x="241" y="1248"/>
            <a:chExt cx="1392" cy="615"/>
          </a:xfrm>
        </p:grpSpPr>
        <p:sp>
          <p:nvSpPr>
            <p:cNvPr id="9339" name="Text Box 5">
              <a:extLst>
                <a:ext uri="{FF2B5EF4-FFF2-40B4-BE49-F238E27FC236}">
                  <a16:creationId xmlns="" xmlns:a16="http://schemas.microsoft.com/office/drawing/2014/main" id="{F25224C3-0489-45EF-9D8B-6242BC8A4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1357"/>
              <a:ext cx="3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latin typeface="Times New Roman" panose="02020603050405020304" pitchFamily="18" charset="0"/>
                </a:rPr>
                <a:t>a) </a:t>
              </a:r>
            </a:p>
          </p:txBody>
        </p:sp>
        <p:sp>
          <p:nvSpPr>
            <p:cNvPr id="9340" name="Text Box 7">
              <a:extLst>
                <a:ext uri="{FF2B5EF4-FFF2-40B4-BE49-F238E27FC236}">
                  <a16:creationId xmlns=""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341" name="Text Box 8">
              <a:extLst>
                <a:ext uri="{FF2B5EF4-FFF2-40B4-BE49-F238E27FC236}">
                  <a16:creationId xmlns=""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9342" name="Line 9">
              <a:extLst>
                <a:ext uri="{FF2B5EF4-FFF2-40B4-BE49-F238E27FC236}">
                  <a16:creationId xmlns=""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" y="1573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3" name="Text Box 11">
              <a:extLst>
                <a:ext uri="{FF2B5EF4-FFF2-40B4-BE49-F238E27FC236}">
                  <a16:creationId xmlns="" xmlns:a16="http://schemas.microsoft.com/office/drawing/2014/main" id="{B54CEBCF-2CA4-463C-899D-6199A3696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344" name="Text Box 12">
              <a:extLst>
                <a:ext uri="{FF2B5EF4-FFF2-40B4-BE49-F238E27FC236}">
                  <a16:creationId xmlns="" xmlns:a16="http://schemas.microsoft.com/office/drawing/2014/main" id="{D4EC4F31-4A29-43CE-87DD-9DE537F38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9345" name="Line 13">
              <a:extLst>
                <a:ext uri="{FF2B5EF4-FFF2-40B4-BE49-F238E27FC236}">
                  <a16:creationId xmlns="" xmlns:a16="http://schemas.microsoft.com/office/drawing/2014/main" id="{388FE88D-0AD8-4CE6-AE69-478CABCF1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1573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6" name="Text Box 14">
              <a:extLst>
                <a:ext uri="{FF2B5EF4-FFF2-40B4-BE49-F238E27FC236}">
                  <a16:creationId xmlns="" xmlns:a16="http://schemas.microsoft.com/office/drawing/2014/main" id="{EEFFA414-7114-4203-A6EB-8C3A5F63E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latin typeface="Times New Roman" panose="02020603050405020304" pitchFamily="18" charset="0"/>
                </a:rPr>
                <a:t>và</a:t>
              </a:r>
            </a:p>
          </p:txBody>
        </p:sp>
      </p:grpSp>
      <p:grpSp>
        <p:nvGrpSpPr>
          <p:cNvPr id="9220" name="Group 73">
            <a:extLst>
              <a:ext uri="{FF2B5EF4-FFF2-40B4-BE49-F238E27FC236}">
                <a16:creationId xmlns="" xmlns:a16="http://schemas.microsoft.com/office/drawing/2014/main" id="{41C804CB-A64C-4505-AD81-C83CDA94DD5B}"/>
              </a:ext>
            </a:extLst>
          </p:cNvPr>
          <p:cNvGrpSpPr>
            <a:grpSpLocks/>
          </p:cNvGrpSpPr>
          <p:nvPr/>
        </p:nvGrpSpPr>
        <p:grpSpPr bwMode="auto">
          <a:xfrm>
            <a:off x="5176838" y="2224087"/>
            <a:ext cx="2324100" cy="976313"/>
            <a:chOff x="1917" y="1248"/>
            <a:chExt cx="1464" cy="615"/>
          </a:xfrm>
        </p:grpSpPr>
        <p:sp>
          <p:nvSpPr>
            <p:cNvPr id="9330" name="Text Box 17">
              <a:extLst>
                <a:ext uri="{FF2B5EF4-FFF2-40B4-BE49-F238E27FC236}">
                  <a16:creationId xmlns="" xmlns:a16="http://schemas.microsoft.com/office/drawing/2014/main" id="{922B5013-D2D5-4FDD-910B-17BFBC8EE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" y="1357"/>
              <a:ext cx="3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latin typeface="Times New Roman" panose="02020603050405020304" pitchFamily="18" charset="0"/>
                </a:rPr>
                <a:t>b) </a:t>
              </a:r>
            </a:p>
          </p:txBody>
        </p:sp>
        <p:sp>
          <p:nvSpPr>
            <p:cNvPr id="9331" name="Text Box 19">
              <a:extLst>
                <a:ext uri="{FF2B5EF4-FFF2-40B4-BE49-F238E27FC236}">
                  <a16:creationId xmlns="" xmlns:a16="http://schemas.microsoft.com/office/drawing/2014/main" id="{7F656E22-CBCA-45AF-9FCF-9BC31452B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9332" name="Text Box 20">
              <a:extLst>
                <a:ext uri="{FF2B5EF4-FFF2-40B4-BE49-F238E27FC236}">
                  <a16:creationId xmlns="" xmlns:a16="http://schemas.microsoft.com/office/drawing/2014/main" id="{88DCF823-4710-4B69-B22A-1B9688E79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9333" name="Line 21">
              <a:extLst>
                <a:ext uri="{FF2B5EF4-FFF2-40B4-BE49-F238E27FC236}">
                  <a16:creationId xmlns="" xmlns:a16="http://schemas.microsoft.com/office/drawing/2014/main" id="{6524B1E8-ADAC-4213-82CC-AFE9B0246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3" y="1563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4" name="Text Box 23">
              <a:extLst>
                <a:ext uri="{FF2B5EF4-FFF2-40B4-BE49-F238E27FC236}">
                  <a16:creationId xmlns="" xmlns:a16="http://schemas.microsoft.com/office/drawing/2014/main" id="{1FE634F0-4A55-4DCF-AE70-B531A4EF3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248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9335" name="Text Box 24">
              <a:extLst>
                <a:ext uri="{FF2B5EF4-FFF2-40B4-BE49-F238E27FC236}">
                  <a16:creationId xmlns="" xmlns:a16="http://schemas.microsoft.com/office/drawing/2014/main" id="{BD80DEAE-47AC-41BB-80E6-3050FA9A5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latin typeface="Times New Roman" panose="02020603050405020304" pitchFamily="18" charset="0"/>
                </a:rPr>
                <a:t>36</a:t>
              </a:r>
            </a:p>
          </p:txBody>
        </p:sp>
        <p:sp>
          <p:nvSpPr>
            <p:cNvPr id="9336" name="Line 25">
              <a:extLst>
                <a:ext uri="{FF2B5EF4-FFF2-40B4-BE49-F238E27FC236}">
                  <a16:creationId xmlns="" xmlns:a16="http://schemas.microsoft.com/office/drawing/2014/main" id="{9E00F5D6-A99F-4D42-B3EA-CD7657DA1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3" y="1563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7" name="Text Box 26">
              <a:extLst>
                <a:ext uri="{FF2B5EF4-FFF2-40B4-BE49-F238E27FC236}">
                  <a16:creationId xmlns="" xmlns:a16="http://schemas.microsoft.com/office/drawing/2014/main" id="{706934DC-12F0-4A62-9FE2-00DAE25B7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latin typeface="Times New Roman" panose="02020603050405020304" pitchFamily="18" charset="0"/>
                </a:rPr>
                <a:t>và</a:t>
              </a:r>
            </a:p>
          </p:txBody>
        </p:sp>
        <p:sp>
          <p:nvSpPr>
            <p:cNvPr id="9338" name="Text Box 39">
              <a:extLst>
                <a:ext uri="{FF2B5EF4-FFF2-40B4-BE49-F238E27FC236}">
                  <a16:creationId xmlns="" xmlns:a16="http://schemas.microsoft.com/office/drawing/2014/main" id="{513323F0-FCE5-4556-B954-73745F7E4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1401"/>
              <a:ext cx="1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9223" name="Text Box 57">
            <a:extLst>
              <a:ext uri="{FF2B5EF4-FFF2-40B4-BE49-F238E27FC236}">
                <a16:creationId xmlns="" xmlns:a16="http://schemas.microsoft.com/office/drawing/2014/main" id="{A9498C36-1A36-4408-88D4-EEE5F68C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648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46" name="Text Box 58">
            <a:extLst>
              <a:ext uri="{FF2B5EF4-FFF2-40B4-BE49-F238E27FC236}">
                <a16:creationId xmlns="" xmlns:a16="http://schemas.microsoft.com/office/drawing/2014/main" id="{9DF39FAD-D936-4F9F-AA85-D59F7152B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62" y="3191669"/>
            <a:ext cx="1730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MSC: 20</a:t>
            </a:r>
          </a:p>
        </p:txBody>
      </p:sp>
      <p:grpSp>
        <p:nvGrpSpPr>
          <p:cNvPr id="9304" name="Group 77">
            <a:extLst>
              <a:ext uri="{FF2B5EF4-FFF2-40B4-BE49-F238E27FC236}">
                <a16:creationId xmlns="" xmlns:a16="http://schemas.microsoft.com/office/drawing/2014/main" id="{BB767D52-9B36-4276-A2BB-59FF4A0849FE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860800"/>
            <a:ext cx="533400" cy="1112838"/>
            <a:chOff x="240" y="2432"/>
            <a:chExt cx="336" cy="701"/>
          </a:xfrm>
        </p:grpSpPr>
        <p:sp>
          <p:nvSpPr>
            <p:cNvPr id="9315" name="Text Box 62">
              <a:extLst>
                <a:ext uri="{FF2B5EF4-FFF2-40B4-BE49-F238E27FC236}">
                  <a16:creationId xmlns="" xmlns:a16="http://schemas.microsoft.com/office/drawing/2014/main" id="{050AD04F-5F34-4684-8122-CC0CA0445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43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316" name="Text Box 63">
              <a:extLst>
                <a:ext uri="{FF2B5EF4-FFF2-40B4-BE49-F238E27FC236}">
                  <a16:creationId xmlns="" xmlns:a16="http://schemas.microsoft.com/office/drawing/2014/main" id="{0861E639-6A5F-4DB7-AE08-2B6029866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276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9317" name="Line 64">
              <a:extLst>
                <a:ext uri="{FF2B5EF4-FFF2-40B4-BE49-F238E27FC236}">
                  <a16:creationId xmlns="" xmlns:a16="http://schemas.microsoft.com/office/drawing/2014/main" id="{0CF9AA45-A410-450B-947C-C0680C51FA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2787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05" name="Group 83">
            <a:extLst>
              <a:ext uri="{FF2B5EF4-FFF2-40B4-BE49-F238E27FC236}">
                <a16:creationId xmlns="" xmlns:a16="http://schemas.microsoft.com/office/drawing/2014/main" id="{0C0BEA60-3A35-4A55-851B-C6E88830B08E}"/>
              </a:ext>
            </a:extLst>
          </p:cNvPr>
          <p:cNvGrpSpPr>
            <a:grpSpLocks/>
          </p:cNvGrpSpPr>
          <p:nvPr/>
        </p:nvGrpSpPr>
        <p:grpSpPr bwMode="auto">
          <a:xfrm>
            <a:off x="1765300" y="3860800"/>
            <a:ext cx="1058863" cy="1112838"/>
            <a:chOff x="864" y="2432"/>
            <a:chExt cx="821" cy="701"/>
          </a:xfrm>
        </p:grpSpPr>
        <p:sp>
          <p:nvSpPr>
            <p:cNvPr id="9312" name="Text Box 79">
              <a:extLst>
                <a:ext uri="{FF2B5EF4-FFF2-40B4-BE49-F238E27FC236}">
                  <a16:creationId xmlns="" xmlns:a16="http://schemas.microsoft.com/office/drawing/2014/main" id="{F918C685-B4D9-4573-8489-A9CB1E8C75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432"/>
              <a:ext cx="77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 x 5</a:t>
              </a:r>
            </a:p>
          </p:txBody>
        </p:sp>
        <p:sp>
          <p:nvSpPr>
            <p:cNvPr id="9313" name="Text Box 80">
              <a:extLst>
                <a:ext uri="{FF2B5EF4-FFF2-40B4-BE49-F238E27FC236}">
                  <a16:creationId xmlns="" xmlns:a16="http://schemas.microsoft.com/office/drawing/2014/main" id="{8D3F199C-42C9-4937-AE27-A4CE511EB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" y="2768"/>
              <a:ext cx="77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4 x 5</a:t>
              </a:r>
            </a:p>
          </p:txBody>
        </p:sp>
        <p:sp>
          <p:nvSpPr>
            <p:cNvPr id="9314" name="Line 81">
              <a:extLst>
                <a:ext uri="{FF2B5EF4-FFF2-40B4-BE49-F238E27FC236}">
                  <a16:creationId xmlns="" xmlns:a16="http://schemas.microsoft.com/office/drawing/2014/main" id="{57C3E7D8-2690-40C9-86E6-0980EDFEE7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2784"/>
              <a:ext cx="768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06" name="Text Box 82">
            <a:extLst>
              <a:ext uri="{FF2B5EF4-FFF2-40B4-BE49-F238E27FC236}">
                <a16:creationId xmlns="" xmlns:a16="http://schemas.microsoft.com/office/drawing/2014/main" id="{7A0E82C4-623E-4537-A209-1EFF1F309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300" y="4133850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grpSp>
        <p:nvGrpSpPr>
          <p:cNvPr id="9307" name="Group 89">
            <a:extLst>
              <a:ext uri="{FF2B5EF4-FFF2-40B4-BE49-F238E27FC236}">
                <a16:creationId xmlns="" xmlns:a16="http://schemas.microsoft.com/office/drawing/2014/main" id="{4EE6D159-FCB0-41FD-8CF0-4B1378EC9C40}"/>
              </a:ext>
            </a:extLst>
          </p:cNvPr>
          <p:cNvGrpSpPr>
            <a:grpSpLocks/>
          </p:cNvGrpSpPr>
          <p:nvPr/>
        </p:nvGrpSpPr>
        <p:grpSpPr bwMode="auto">
          <a:xfrm>
            <a:off x="3060700" y="3860800"/>
            <a:ext cx="596900" cy="1112838"/>
            <a:chOff x="1704" y="2432"/>
            <a:chExt cx="376" cy="701"/>
          </a:xfrm>
        </p:grpSpPr>
        <p:sp>
          <p:nvSpPr>
            <p:cNvPr id="9309" name="Text Box 85">
              <a:extLst>
                <a:ext uri="{FF2B5EF4-FFF2-40B4-BE49-F238E27FC236}">
                  <a16:creationId xmlns="" xmlns:a16="http://schemas.microsoft.com/office/drawing/2014/main" id="{07118611-CB74-4409-BB3C-D02DDE625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" y="2432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9310" name="Text Box 86">
              <a:extLst>
                <a:ext uri="{FF2B5EF4-FFF2-40B4-BE49-F238E27FC236}">
                  <a16:creationId xmlns="" xmlns:a16="http://schemas.microsoft.com/office/drawing/2014/main" id="{B81F2246-4EBF-4957-8A0E-B537CD038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4" y="27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9311" name="Line 87">
              <a:extLst>
                <a:ext uri="{FF2B5EF4-FFF2-40B4-BE49-F238E27FC236}">
                  <a16:creationId xmlns="" xmlns:a16="http://schemas.microsoft.com/office/drawing/2014/main" id="{1BD32A57-B33A-4ED2-99FF-8DBB09F13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6" y="2787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08" name="Text Box 88">
            <a:extLst>
              <a:ext uri="{FF2B5EF4-FFF2-40B4-BE49-F238E27FC236}">
                <a16:creationId xmlns="" xmlns:a16="http://schemas.microsoft.com/office/drawing/2014/main" id="{EF31C854-9DFF-47FC-B8CD-9C3F8ADC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4133850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grpSp>
        <p:nvGrpSpPr>
          <p:cNvPr id="9291" name="Group 92">
            <a:extLst>
              <a:ext uri="{FF2B5EF4-FFF2-40B4-BE49-F238E27FC236}">
                <a16:creationId xmlns="" xmlns:a16="http://schemas.microsoft.com/office/drawing/2014/main" id="{CA7D3478-FCD6-4207-853C-5361C51BBEE1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5135563"/>
            <a:ext cx="533400" cy="1112837"/>
            <a:chOff x="240" y="2432"/>
            <a:chExt cx="336" cy="701"/>
          </a:xfrm>
        </p:grpSpPr>
        <p:sp>
          <p:nvSpPr>
            <p:cNvPr id="9301" name="Text Box 93">
              <a:extLst>
                <a:ext uri="{FF2B5EF4-FFF2-40B4-BE49-F238E27FC236}">
                  <a16:creationId xmlns="" xmlns:a16="http://schemas.microsoft.com/office/drawing/2014/main" id="{94599EC5-C99B-4BA9-835E-8FA7B898E7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43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302" name="Text Box 94">
              <a:extLst>
                <a:ext uri="{FF2B5EF4-FFF2-40B4-BE49-F238E27FC236}">
                  <a16:creationId xmlns="" xmlns:a16="http://schemas.microsoft.com/office/drawing/2014/main" id="{3085775C-878C-4E2F-98F3-BD5A7E56C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276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9303" name="Line 95">
              <a:extLst>
                <a:ext uri="{FF2B5EF4-FFF2-40B4-BE49-F238E27FC236}">
                  <a16:creationId xmlns="" xmlns:a16="http://schemas.microsoft.com/office/drawing/2014/main" id="{06758F8B-9C0A-46D3-B1B2-122E12AE87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2787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92" name="Group 96">
            <a:extLst>
              <a:ext uri="{FF2B5EF4-FFF2-40B4-BE49-F238E27FC236}">
                <a16:creationId xmlns="" xmlns:a16="http://schemas.microsoft.com/office/drawing/2014/main" id="{9E3E2FAF-D9A6-414D-B72F-EB643DBA46E6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5135563"/>
            <a:ext cx="1058863" cy="1112837"/>
            <a:chOff x="864" y="2432"/>
            <a:chExt cx="821" cy="701"/>
          </a:xfrm>
        </p:grpSpPr>
        <p:sp>
          <p:nvSpPr>
            <p:cNvPr id="9298" name="Text Box 97">
              <a:extLst>
                <a:ext uri="{FF2B5EF4-FFF2-40B4-BE49-F238E27FC236}">
                  <a16:creationId xmlns="" xmlns:a16="http://schemas.microsoft.com/office/drawing/2014/main" id="{B4AAAA29-C2FC-44AF-B494-4F3E35B0A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432"/>
              <a:ext cx="77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 x 4</a:t>
              </a:r>
            </a:p>
          </p:txBody>
        </p:sp>
        <p:sp>
          <p:nvSpPr>
            <p:cNvPr id="9299" name="Text Box 98">
              <a:extLst>
                <a:ext uri="{FF2B5EF4-FFF2-40B4-BE49-F238E27FC236}">
                  <a16:creationId xmlns="" xmlns:a16="http://schemas.microsoft.com/office/drawing/2014/main" id="{F623FA68-F323-4331-8B70-B0ED814AC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" y="2768"/>
              <a:ext cx="77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5 x 4</a:t>
              </a:r>
            </a:p>
          </p:txBody>
        </p:sp>
        <p:sp>
          <p:nvSpPr>
            <p:cNvPr id="9300" name="Line 99">
              <a:extLst>
                <a:ext uri="{FF2B5EF4-FFF2-40B4-BE49-F238E27FC236}">
                  <a16:creationId xmlns="" xmlns:a16="http://schemas.microsoft.com/office/drawing/2014/main" id="{2D41C8BA-84AE-4EA7-B61C-9345DB9F6F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2784"/>
              <a:ext cx="768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93" name="Text Box 100">
            <a:extLst>
              <a:ext uri="{FF2B5EF4-FFF2-40B4-BE49-F238E27FC236}">
                <a16:creationId xmlns="" xmlns:a16="http://schemas.microsoft.com/office/drawing/2014/main" id="{2007967D-AB4F-4399-824B-52CD22174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408613"/>
            <a:ext cx="415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9294" name="Text Box 102">
            <a:extLst>
              <a:ext uri="{FF2B5EF4-FFF2-40B4-BE49-F238E27FC236}">
                <a16:creationId xmlns="" xmlns:a16="http://schemas.microsoft.com/office/drawing/2014/main" id="{C32BAB9B-7BC8-482E-BC0E-DCCE3441E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135563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9295" name="Text Box 103">
            <a:extLst>
              <a:ext uri="{FF2B5EF4-FFF2-40B4-BE49-F238E27FC236}">
                <a16:creationId xmlns="" xmlns:a16="http://schemas.microsoft.com/office/drawing/2014/main" id="{8951A653-B1DB-4B1D-AFD3-5884FE1E8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66896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9296" name="Line 104">
            <a:extLst>
              <a:ext uri="{FF2B5EF4-FFF2-40B4-BE49-F238E27FC236}">
                <a16:creationId xmlns="" xmlns:a16="http://schemas.microsoft.com/office/drawing/2014/main" id="{3D5D8D8F-8C0B-4CEF-90FE-BDC41385A8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5000" y="5699125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7" name="Text Box 105">
            <a:extLst>
              <a:ext uri="{FF2B5EF4-FFF2-40B4-BE49-F238E27FC236}">
                <a16:creationId xmlns="" xmlns:a16="http://schemas.microsoft.com/office/drawing/2014/main" id="{83AF5B84-00B7-4010-A266-07E44109F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475" y="5408613"/>
            <a:ext cx="415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2395" name="Line 107">
            <a:extLst>
              <a:ext uri="{FF2B5EF4-FFF2-40B4-BE49-F238E27FC236}">
                <a16:creationId xmlns="" xmlns:a16="http://schemas.microsoft.com/office/drawing/2014/main" id="{D8ADD617-0D71-4558-8486-0039792F5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133600"/>
            <a:ext cx="0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356" name="Group 140">
            <a:extLst>
              <a:ext uri="{FF2B5EF4-FFF2-40B4-BE49-F238E27FC236}">
                <a16:creationId xmlns="" xmlns:a16="http://schemas.microsoft.com/office/drawing/2014/main" id="{CBE25211-E55D-46C7-A28B-D5996934B3F5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962400"/>
            <a:ext cx="590550" cy="1112838"/>
            <a:chOff x="3264" y="2496"/>
            <a:chExt cx="372" cy="701"/>
          </a:xfrm>
        </p:grpSpPr>
        <p:sp>
          <p:nvSpPr>
            <p:cNvPr id="9280" name="Text Box 111">
              <a:extLst>
                <a:ext uri="{FF2B5EF4-FFF2-40B4-BE49-F238E27FC236}">
                  <a16:creationId xmlns="" xmlns:a16="http://schemas.microsoft.com/office/drawing/2014/main" id="{EA261B6D-38F9-45F2-AC3C-FA1999D691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0" y="249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9281" name="Text Box 112">
              <a:extLst>
                <a:ext uri="{FF2B5EF4-FFF2-40B4-BE49-F238E27FC236}">
                  <a16:creationId xmlns="" xmlns:a16="http://schemas.microsoft.com/office/drawing/2014/main" id="{2AE163A6-92CE-4E77-980A-22596C3AC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832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9282" name="Line 113">
              <a:extLst>
                <a:ext uri="{FF2B5EF4-FFF2-40B4-BE49-F238E27FC236}">
                  <a16:creationId xmlns="" xmlns:a16="http://schemas.microsoft.com/office/drawing/2014/main" id="{9528D8FE-D6A3-46AE-8B8B-994BF08638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2" y="2851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57" name="Group 141">
            <a:extLst>
              <a:ext uri="{FF2B5EF4-FFF2-40B4-BE49-F238E27FC236}">
                <a16:creationId xmlns="" xmlns:a16="http://schemas.microsoft.com/office/drawing/2014/main" id="{E3B2BAB7-7576-4C90-ACEA-B3B75F932950}"/>
              </a:ext>
            </a:extLst>
          </p:cNvPr>
          <p:cNvGrpSpPr>
            <a:grpSpLocks/>
          </p:cNvGrpSpPr>
          <p:nvPr/>
        </p:nvGrpSpPr>
        <p:grpSpPr bwMode="auto">
          <a:xfrm>
            <a:off x="5727700" y="3962400"/>
            <a:ext cx="1492250" cy="1112838"/>
            <a:chOff x="3608" y="2496"/>
            <a:chExt cx="940" cy="701"/>
          </a:xfrm>
        </p:grpSpPr>
        <p:sp>
          <p:nvSpPr>
            <p:cNvPr id="9283" name="Text Box 115">
              <a:extLst>
                <a:ext uri="{FF2B5EF4-FFF2-40B4-BE49-F238E27FC236}">
                  <a16:creationId xmlns="" xmlns:a16="http://schemas.microsoft.com/office/drawing/2014/main" id="{2BE0466E-3BA2-41B8-9DC3-9BA2BB99CD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7" y="2496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5 x 3</a:t>
              </a:r>
            </a:p>
          </p:txBody>
        </p:sp>
        <p:sp>
          <p:nvSpPr>
            <p:cNvPr id="9284" name="Text Box 116">
              <a:extLst>
                <a:ext uri="{FF2B5EF4-FFF2-40B4-BE49-F238E27FC236}">
                  <a16:creationId xmlns="" xmlns:a16="http://schemas.microsoft.com/office/drawing/2014/main" id="{7009C3A3-C191-49D8-90F4-962949C6D7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832"/>
              <a:ext cx="7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12 x 3</a:t>
              </a:r>
            </a:p>
          </p:txBody>
        </p:sp>
        <p:sp>
          <p:nvSpPr>
            <p:cNvPr id="9285" name="Line 117">
              <a:extLst>
                <a:ext uri="{FF2B5EF4-FFF2-40B4-BE49-F238E27FC236}">
                  <a16:creationId xmlns="" xmlns:a16="http://schemas.microsoft.com/office/drawing/2014/main" id="{C285681C-ED09-4DF1-A586-52C3EED82D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8" y="2848"/>
              <a:ext cx="624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Text Box 118">
              <a:extLst>
                <a:ext uri="{FF2B5EF4-FFF2-40B4-BE49-F238E27FC236}">
                  <a16:creationId xmlns="" xmlns:a16="http://schemas.microsoft.com/office/drawing/2014/main" id="{A6ADB9E7-0490-4CCA-A06E-42DEFB4A8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8" y="2668"/>
              <a:ext cx="26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9358" name="Group 142">
            <a:extLst>
              <a:ext uri="{FF2B5EF4-FFF2-40B4-BE49-F238E27FC236}">
                <a16:creationId xmlns="" xmlns:a16="http://schemas.microsoft.com/office/drawing/2014/main" id="{0F0C0E6C-1743-4AE5-8EDC-B0B93EDB5457}"/>
              </a:ext>
            </a:extLst>
          </p:cNvPr>
          <p:cNvGrpSpPr>
            <a:grpSpLocks/>
          </p:cNvGrpSpPr>
          <p:nvPr/>
        </p:nvGrpSpPr>
        <p:grpSpPr bwMode="auto">
          <a:xfrm>
            <a:off x="7064375" y="3962400"/>
            <a:ext cx="993775" cy="1112838"/>
            <a:chOff x="4450" y="2496"/>
            <a:chExt cx="626" cy="701"/>
          </a:xfrm>
        </p:grpSpPr>
        <p:sp>
          <p:nvSpPr>
            <p:cNvPr id="9287" name="Text Box 120">
              <a:extLst>
                <a:ext uri="{FF2B5EF4-FFF2-40B4-BE49-F238E27FC236}">
                  <a16:creationId xmlns="" xmlns:a16="http://schemas.microsoft.com/office/drawing/2014/main" id="{B041B872-DCEA-4BE2-9C8A-E51733981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496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9288" name="Text Box 121">
              <a:extLst>
                <a:ext uri="{FF2B5EF4-FFF2-40B4-BE49-F238E27FC236}">
                  <a16:creationId xmlns="" xmlns:a16="http://schemas.microsoft.com/office/drawing/2014/main" id="{1C6B66EE-128C-4CA1-897F-D8359AE187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832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36</a:t>
              </a:r>
            </a:p>
          </p:txBody>
        </p:sp>
        <p:sp>
          <p:nvSpPr>
            <p:cNvPr id="9289" name="Line 122">
              <a:extLst>
                <a:ext uri="{FF2B5EF4-FFF2-40B4-BE49-F238E27FC236}">
                  <a16:creationId xmlns="" xmlns:a16="http://schemas.microsoft.com/office/drawing/2014/main" id="{5E1C2BB1-0D3C-4968-BFBF-6103D01F7F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851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Text Box 123">
              <a:extLst>
                <a:ext uri="{FF2B5EF4-FFF2-40B4-BE49-F238E27FC236}">
                  <a16:creationId xmlns="" xmlns:a16="http://schemas.microsoft.com/office/drawing/2014/main" id="{4514C011-E884-4FAC-B35E-F8F597E884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0" y="2668"/>
              <a:ext cx="26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12475" name="Group 187">
            <a:extLst>
              <a:ext uri="{FF2B5EF4-FFF2-40B4-BE49-F238E27FC236}">
                <a16:creationId xmlns="" xmlns:a16="http://schemas.microsoft.com/office/drawing/2014/main" id="{EC5292F4-64F8-4F8C-9DFF-697CCF8D84A0}"/>
              </a:ext>
            </a:extLst>
          </p:cNvPr>
          <p:cNvGrpSpPr>
            <a:grpSpLocks/>
          </p:cNvGrpSpPr>
          <p:nvPr/>
        </p:nvGrpSpPr>
        <p:grpSpPr bwMode="auto">
          <a:xfrm>
            <a:off x="5187950" y="5211763"/>
            <a:ext cx="603250" cy="1112837"/>
            <a:chOff x="1968" y="3251"/>
            <a:chExt cx="380" cy="701"/>
          </a:xfrm>
        </p:grpSpPr>
        <p:sp>
          <p:nvSpPr>
            <p:cNvPr id="9277" name="Text Box 126">
              <a:extLst>
                <a:ext uri="{FF2B5EF4-FFF2-40B4-BE49-F238E27FC236}">
                  <a16:creationId xmlns="" xmlns:a16="http://schemas.microsoft.com/office/drawing/2014/main" id="{646BBE37-80FD-4F42-9CD7-D64B0C1C5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" y="3251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9278" name="Text Box 127">
              <a:extLst>
                <a:ext uri="{FF2B5EF4-FFF2-40B4-BE49-F238E27FC236}">
                  <a16:creationId xmlns="" xmlns:a16="http://schemas.microsoft.com/office/drawing/2014/main" id="{C53846F0-7430-46CE-BFE1-0CC61A0E3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2" y="3587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36</a:t>
              </a:r>
            </a:p>
          </p:txBody>
        </p:sp>
        <p:sp>
          <p:nvSpPr>
            <p:cNvPr id="9279" name="Line 128">
              <a:extLst>
                <a:ext uri="{FF2B5EF4-FFF2-40B4-BE49-F238E27FC236}">
                  <a16:creationId xmlns="" xmlns:a16="http://schemas.microsoft.com/office/drawing/2014/main" id="{C6A7AAD6-78A2-4E7D-8D99-360F28F9AC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3606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27" name="Text Box 139">
            <a:extLst>
              <a:ext uri="{FF2B5EF4-FFF2-40B4-BE49-F238E27FC236}">
                <a16:creationId xmlns="" xmlns:a16="http://schemas.microsoft.com/office/drawing/2014/main" id="{07F0186F-34D7-447B-96B0-3BF9CA39B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437" y="3297710"/>
            <a:ext cx="1730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MSC: 36</a:t>
            </a:r>
          </a:p>
        </p:txBody>
      </p:sp>
      <p:sp>
        <p:nvSpPr>
          <p:cNvPr id="9354" name="Text Box 138">
            <a:extLst>
              <a:ext uri="{FF2B5EF4-FFF2-40B4-BE49-F238E27FC236}">
                <a16:creationId xmlns="" xmlns:a16="http://schemas.microsoft.com/office/drawing/2014/main" id="{E1AF0362-9DEF-49E2-A7C0-66090B010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562600"/>
            <a:ext cx="182880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355" name="Text Box 139">
            <a:extLst>
              <a:ext uri="{FF2B5EF4-FFF2-40B4-BE49-F238E27FC236}">
                <a16:creationId xmlns="" xmlns:a16="http://schemas.microsoft.com/office/drawing/2014/main" id="{17E5563D-D8EA-41C9-974E-014703281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799" y="5424488"/>
            <a:ext cx="2559051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78" name="Text Box 66">
            <a:extLst>
              <a:ext uri="{FF2B5EF4-FFF2-40B4-BE49-F238E27FC236}">
                <a16:creationId xmlns="" xmlns:a16="http://schemas.microsoft.com/office/drawing/2014/main" id="{6DBF59D3-022E-4CAA-A8BE-CF8DCC053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729" y="846816"/>
            <a:ext cx="4342541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173695" y="3711"/>
            <a:ext cx="6477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Thứ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sáu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ngày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16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tháng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năm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2021</a:t>
            </a: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" name="Text Box 3"/>
          <p:cNvSpPr txBox="1">
            <a:spLocks noChangeArrowheads="1"/>
          </p:cNvSpPr>
          <p:nvPr/>
        </p:nvSpPr>
        <p:spPr bwMode="auto">
          <a:xfrm>
            <a:off x="3368675" y="455555"/>
            <a:ext cx="1981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Toán</a:t>
            </a: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" name="Picture 2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1104901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93" y="5758656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2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1482" y="2381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2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42275" y="5754688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2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2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2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500"/>
                                        <p:tgtEl>
                                          <p:spTgt spid="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9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9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9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6" grpId="0"/>
      <p:bldP spid="9306" grpId="0"/>
      <p:bldP spid="9308" grpId="0"/>
      <p:bldP spid="9293" grpId="0"/>
      <p:bldP spid="9294" grpId="0"/>
      <p:bldP spid="9295" grpId="0"/>
      <p:bldP spid="9297" grpId="0"/>
      <p:bldP spid="12427" grpId="0"/>
      <p:bldP spid="93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="" xmlns:a16="http://schemas.microsoft.com/office/drawing/2014/main" id="{A9BA523B-0CD4-42C7-975B-43C40FDC5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1752600"/>
            <a:ext cx="1279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Bài 4. </a:t>
            </a:r>
          </a:p>
        </p:txBody>
      </p:sp>
      <p:sp>
        <p:nvSpPr>
          <p:cNvPr id="10243" name="WordArt 14">
            <a:extLst>
              <a:ext uri="{FF2B5EF4-FFF2-40B4-BE49-F238E27FC236}">
                <a16:creationId xmlns="" xmlns:a16="http://schemas.microsoft.com/office/drawing/2014/main" id="{7D9990F7-A68B-4EA3-B98C-7ABD4E2492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1905000"/>
            <a:ext cx="304800" cy="341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275" name="Text Box 34">
            <a:extLst>
              <a:ext uri="{FF2B5EF4-FFF2-40B4-BE49-F238E27FC236}">
                <a16:creationId xmlns="" xmlns:a16="http://schemas.microsoft.com/office/drawing/2014/main" id="{95D67ED5-00D3-439B-929B-D91B8982F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276600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0276" name="Text Box 35">
            <a:extLst>
              <a:ext uri="{FF2B5EF4-FFF2-40B4-BE49-F238E27FC236}">
                <a16:creationId xmlns="" xmlns:a16="http://schemas.microsoft.com/office/drawing/2014/main" id="{7C535554-208D-4A3A-A69D-22496B646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944938"/>
            <a:ext cx="793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0277" name="Line 36">
            <a:extLst>
              <a:ext uri="{FF2B5EF4-FFF2-40B4-BE49-F238E27FC236}">
                <a16:creationId xmlns="" xmlns:a16="http://schemas.microsoft.com/office/drawing/2014/main" id="{210A6BB3-404E-498D-B70C-FD5C81F46D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403701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8" name="Text Box 37">
            <a:extLst>
              <a:ext uri="{FF2B5EF4-FFF2-40B4-BE49-F238E27FC236}">
                <a16:creationId xmlns="" xmlns:a16="http://schemas.microsoft.com/office/drawing/2014/main" id="{8F295AA0-7EA0-46FD-AD0E-F15361CAD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850" y="3276600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0279" name="Text Box 38">
            <a:extLst>
              <a:ext uri="{FF2B5EF4-FFF2-40B4-BE49-F238E27FC236}">
                <a16:creationId xmlns="" xmlns:a16="http://schemas.microsoft.com/office/drawing/2014/main" id="{AF6B22DF-D439-4AB9-AAFD-D9DB9A67C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0" y="3944938"/>
            <a:ext cx="488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0280" name="Line 39">
            <a:extLst>
              <a:ext uri="{FF2B5EF4-FFF2-40B4-BE49-F238E27FC236}">
                <a16:creationId xmlns="" xmlns:a16="http://schemas.microsoft.com/office/drawing/2014/main" id="{D27AB232-01A2-4BCD-BEAB-C1A1BDF6061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1650" y="403701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Text Box 40">
            <a:extLst>
              <a:ext uri="{FF2B5EF4-FFF2-40B4-BE49-F238E27FC236}">
                <a16:creationId xmlns="" xmlns:a16="http://schemas.microsoft.com/office/drawing/2014/main" id="{EE13EF33-E0F1-4E0E-9780-880A7444A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5050" y="3671888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1309" name="Text Box 45">
            <a:extLst>
              <a:ext uri="{FF2B5EF4-FFF2-40B4-BE49-F238E27FC236}">
                <a16:creationId xmlns="" xmlns:a16="http://schemas.microsoft.com/office/drawing/2014/main" id="{AB18EC01-FA29-4248-B1F6-04044A632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505200"/>
            <a:ext cx="5746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00FF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11310" name="Text Box 46">
            <a:extLst>
              <a:ext uri="{FF2B5EF4-FFF2-40B4-BE49-F238E27FC236}">
                <a16:creationId xmlns="" xmlns:a16="http://schemas.microsoft.com/office/drawing/2014/main" id="{2C2C0BAB-C10C-4D7C-968B-06D03E26D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0" y="3530600"/>
            <a:ext cx="5746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1311" name="Text Box 47">
            <a:extLst>
              <a:ext uri="{FF2B5EF4-FFF2-40B4-BE49-F238E27FC236}">
                <a16:creationId xmlns="" xmlns:a16="http://schemas.microsoft.com/office/drawing/2014/main" id="{605F64A8-30A0-419C-B643-EE8AE4584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800" y="3543300"/>
            <a:ext cx="5746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00FF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10287" name="Text Box 17">
            <a:extLst>
              <a:ext uri="{FF2B5EF4-FFF2-40B4-BE49-F238E27FC236}">
                <a16:creationId xmlns="" xmlns:a16="http://schemas.microsoft.com/office/drawing/2014/main" id="{BB23C4AF-8E4C-4A40-BC8A-C9107F40B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76600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0288" name="Text Box 18">
            <a:extLst>
              <a:ext uri="{FF2B5EF4-FFF2-40B4-BE49-F238E27FC236}">
                <a16:creationId xmlns="" xmlns:a16="http://schemas.microsoft.com/office/drawing/2014/main" id="{5842376C-D681-4E84-9242-81AA8518B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944938"/>
            <a:ext cx="793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0289" name="Line 19">
            <a:extLst>
              <a:ext uri="{FF2B5EF4-FFF2-40B4-BE49-F238E27FC236}">
                <a16:creationId xmlns="" xmlns:a16="http://schemas.microsoft.com/office/drawing/2014/main" id="{75E027B6-A663-49A1-A0FC-804FAC549E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03701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0" name="Text Box 20">
            <a:extLst>
              <a:ext uri="{FF2B5EF4-FFF2-40B4-BE49-F238E27FC236}">
                <a16:creationId xmlns="" xmlns:a16="http://schemas.microsoft.com/office/drawing/2014/main" id="{FF782918-54AF-4234-A9ED-75EC1DC67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3276600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291" name="Text Box 21">
            <a:extLst>
              <a:ext uri="{FF2B5EF4-FFF2-40B4-BE49-F238E27FC236}">
                <a16:creationId xmlns="" xmlns:a16="http://schemas.microsoft.com/office/drawing/2014/main" id="{8116EB8F-2FCF-41CC-A9A0-2F07409E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3944938"/>
            <a:ext cx="793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0292" name="Line 22">
            <a:extLst>
              <a:ext uri="{FF2B5EF4-FFF2-40B4-BE49-F238E27FC236}">
                <a16:creationId xmlns="" xmlns:a16="http://schemas.microsoft.com/office/drawing/2014/main" id="{25EB861F-B865-4D21-BD9D-2FF2B3DBD6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5650" y="403701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23">
            <a:extLst>
              <a:ext uri="{FF2B5EF4-FFF2-40B4-BE49-F238E27FC236}">
                <a16:creationId xmlns="" xmlns:a16="http://schemas.microsoft.com/office/drawing/2014/main" id="{D087BCE3-399A-4089-A85D-795327C0E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6576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0253" name="Text Box 48">
            <a:extLst>
              <a:ext uri="{FF2B5EF4-FFF2-40B4-BE49-F238E27FC236}">
                <a16:creationId xmlns="" xmlns:a16="http://schemas.microsoft.com/office/drawing/2014/main" id="{01B093D2-C286-4EF4-AFC8-C098F187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0" y="3595688"/>
            <a:ext cx="387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10281" name="Text Box 26">
            <a:extLst>
              <a:ext uri="{FF2B5EF4-FFF2-40B4-BE49-F238E27FC236}">
                <a16:creationId xmlns="" xmlns:a16="http://schemas.microsoft.com/office/drawing/2014/main" id="{9B0D5F80-5555-4736-94FD-84C6D8D9D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3276600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282" name="Text Box 27">
            <a:extLst>
              <a:ext uri="{FF2B5EF4-FFF2-40B4-BE49-F238E27FC236}">
                <a16:creationId xmlns="" xmlns:a16="http://schemas.microsoft.com/office/drawing/2014/main" id="{B88243DD-7117-4622-846D-CC32F4DD3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50" y="3944938"/>
            <a:ext cx="488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283" name="Line 28">
            <a:extLst>
              <a:ext uri="{FF2B5EF4-FFF2-40B4-BE49-F238E27FC236}">
                <a16:creationId xmlns="" xmlns:a16="http://schemas.microsoft.com/office/drawing/2014/main" id="{BC5A58CC-C15D-446B-B6C9-8502D0F3DC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03701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4" name="Text Box 29">
            <a:extLst>
              <a:ext uri="{FF2B5EF4-FFF2-40B4-BE49-F238E27FC236}">
                <a16:creationId xmlns="" xmlns:a16="http://schemas.microsoft.com/office/drawing/2014/main" id="{13EB0697-CE8B-4D37-801A-51C872CD2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450" y="3276600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0285" name="Text Box 30">
            <a:extLst>
              <a:ext uri="{FF2B5EF4-FFF2-40B4-BE49-F238E27FC236}">
                <a16:creationId xmlns="" xmlns:a16="http://schemas.microsoft.com/office/drawing/2014/main" id="{49F7E2C5-9CA6-4A0A-888B-89684A4C5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450" y="3944938"/>
            <a:ext cx="793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10286" name="Line 31">
            <a:extLst>
              <a:ext uri="{FF2B5EF4-FFF2-40B4-BE49-F238E27FC236}">
                <a16:creationId xmlns="" xmlns:a16="http://schemas.microsoft.com/office/drawing/2014/main" id="{DC53B351-3BFF-4A63-9DBD-159474CBD0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403701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32">
            <a:extLst>
              <a:ext uri="{FF2B5EF4-FFF2-40B4-BE49-F238E27FC236}">
                <a16:creationId xmlns="" xmlns:a16="http://schemas.microsoft.com/office/drawing/2014/main" id="{8AB1C2D4-5389-451A-901E-DD6803425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241" y="3671888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0254" name="Text Box 49">
            <a:extLst>
              <a:ext uri="{FF2B5EF4-FFF2-40B4-BE49-F238E27FC236}">
                <a16:creationId xmlns="" xmlns:a16="http://schemas.microsoft.com/office/drawing/2014/main" id="{B88CE63E-EC83-4571-BE32-555762BD1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0" y="3595688"/>
            <a:ext cx="387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>
                <a:latin typeface="Times New Roman" panose="02020603050405020304" pitchFamily="18" charset="0"/>
              </a:rPr>
              <a:t>;</a:t>
            </a:r>
          </a:p>
        </p:txBody>
      </p:sp>
      <p:grpSp>
        <p:nvGrpSpPr>
          <p:cNvPr id="11330" name="Group 66">
            <a:extLst>
              <a:ext uri="{FF2B5EF4-FFF2-40B4-BE49-F238E27FC236}">
                <a16:creationId xmlns="" xmlns:a16="http://schemas.microsoft.com/office/drawing/2014/main" id="{FD7AED8A-927A-4233-A2FD-929D1A37CC3C}"/>
              </a:ext>
            </a:extLst>
          </p:cNvPr>
          <p:cNvGrpSpPr>
            <a:grpSpLocks/>
          </p:cNvGrpSpPr>
          <p:nvPr/>
        </p:nvGrpSpPr>
        <p:grpSpPr bwMode="auto">
          <a:xfrm>
            <a:off x="2406650" y="4724400"/>
            <a:ext cx="4559300" cy="1509713"/>
            <a:chOff x="1516" y="2832"/>
            <a:chExt cx="2872" cy="951"/>
          </a:xfrm>
        </p:grpSpPr>
        <p:grpSp>
          <p:nvGrpSpPr>
            <p:cNvPr id="10261" name="Group 63">
              <a:extLst>
                <a:ext uri="{FF2B5EF4-FFF2-40B4-BE49-F238E27FC236}">
                  <a16:creationId xmlns="" xmlns:a16="http://schemas.microsoft.com/office/drawing/2014/main" id="{4E24614C-D502-494F-A916-B02E2A1999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832"/>
              <a:ext cx="2420" cy="951"/>
              <a:chOff x="2112" y="2832"/>
              <a:chExt cx="2420" cy="951"/>
            </a:xfrm>
          </p:grpSpPr>
          <p:sp>
            <p:nvSpPr>
              <p:cNvPr id="10264" name="Text Box 52">
                <a:extLst>
                  <a:ext uri="{FF2B5EF4-FFF2-40B4-BE49-F238E27FC236}">
                    <a16:creationId xmlns="" xmlns:a16="http://schemas.microsoft.com/office/drawing/2014/main" id="{CCB34338-A78F-4139-A6CB-A059ED4D21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4" y="2832"/>
                <a:ext cx="308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0265" name="Text Box 53">
                <a:extLst>
                  <a:ext uri="{FF2B5EF4-FFF2-40B4-BE49-F238E27FC236}">
                    <a16:creationId xmlns="" xmlns:a16="http://schemas.microsoft.com/office/drawing/2014/main" id="{1B386B9B-E6EB-4297-9974-24E905F085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0" y="3253"/>
                <a:ext cx="308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0266" name="Line 54">
                <a:extLst>
                  <a:ext uri="{FF2B5EF4-FFF2-40B4-BE49-F238E27FC236}">
                    <a16:creationId xmlns="" xmlns:a16="http://schemas.microsoft.com/office/drawing/2014/main" id="{91BAD474-C49F-4EA0-B5A8-8BA0B0D34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3311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0267" name="Text Box 55">
                <a:extLst>
                  <a:ext uri="{FF2B5EF4-FFF2-40B4-BE49-F238E27FC236}">
                    <a16:creationId xmlns="" xmlns:a16="http://schemas.microsoft.com/office/drawing/2014/main" id="{0F82602F-F9B5-4D88-87D8-7F9FAA86B9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0" y="2832"/>
                <a:ext cx="308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10268" name="Text Box 56">
                <a:extLst>
                  <a:ext uri="{FF2B5EF4-FFF2-40B4-BE49-F238E27FC236}">
                    <a16:creationId xmlns="" xmlns:a16="http://schemas.microsoft.com/office/drawing/2014/main" id="{34C4F957-3F75-4546-A111-0F9962E746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3253"/>
                <a:ext cx="500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10269" name="Line 57">
                <a:extLst>
                  <a:ext uri="{FF2B5EF4-FFF2-40B4-BE49-F238E27FC236}">
                    <a16:creationId xmlns="" xmlns:a16="http://schemas.microsoft.com/office/drawing/2014/main" id="{0D150499-6EFC-4B18-8640-96BF23C5B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3311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0270" name="Text Box 58">
                <a:extLst>
                  <a:ext uri="{FF2B5EF4-FFF2-40B4-BE49-F238E27FC236}">
                    <a16:creationId xmlns="" xmlns:a16="http://schemas.microsoft.com/office/drawing/2014/main" id="{6A3ED9EB-9065-4C3B-A296-0A8672AA4C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8" y="3024"/>
                <a:ext cx="335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10271" name="Text Box 59">
                <a:extLst>
                  <a:ext uri="{FF2B5EF4-FFF2-40B4-BE49-F238E27FC236}">
                    <a16:creationId xmlns="" xmlns:a16="http://schemas.microsoft.com/office/drawing/2014/main" id="{1A373B26-8E6F-49F7-AA0D-307D4248DD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4" y="2843"/>
                <a:ext cx="884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2 x 3</a:t>
                </a:r>
              </a:p>
            </p:txBody>
          </p:sp>
          <p:sp>
            <p:nvSpPr>
              <p:cNvPr id="10272" name="Text Box 60">
                <a:extLst>
                  <a:ext uri="{FF2B5EF4-FFF2-40B4-BE49-F238E27FC236}">
                    <a16:creationId xmlns="" xmlns:a16="http://schemas.microsoft.com/office/drawing/2014/main" id="{246CD6BD-62FD-49CA-9E11-FA661EC17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0" y="3264"/>
                <a:ext cx="980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5 x 3 </a:t>
                </a:r>
              </a:p>
            </p:txBody>
          </p:sp>
          <p:sp>
            <p:nvSpPr>
              <p:cNvPr id="10273" name="Line 61">
                <a:extLst>
                  <a:ext uri="{FF2B5EF4-FFF2-40B4-BE49-F238E27FC236}">
                    <a16:creationId xmlns="" xmlns:a16="http://schemas.microsoft.com/office/drawing/2014/main" id="{8B4BC5C6-11C9-485B-8A0A-2547FFCB0F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2" y="3312"/>
                <a:ext cx="940" cy="1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0274" name="Text Box 62">
                <a:extLst>
                  <a:ext uri="{FF2B5EF4-FFF2-40B4-BE49-F238E27FC236}">
                    <a16:creationId xmlns="" xmlns:a16="http://schemas.microsoft.com/office/drawing/2014/main" id="{8E77780E-0AAA-454D-90FB-91387E6164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3024"/>
                <a:ext cx="335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</p:grpSp>
        <p:sp>
          <p:nvSpPr>
            <p:cNvPr id="10262" name="Text Box 64">
              <a:extLst>
                <a:ext uri="{FF2B5EF4-FFF2-40B4-BE49-F238E27FC236}">
                  <a16:creationId xmlns="" xmlns:a16="http://schemas.microsoft.com/office/drawing/2014/main" id="{7D19E46C-C129-48E2-B8F9-968062F2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6" y="2880"/>
              <a:ext cx="308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7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(</a:t>
              </a:r>
            </a:p>
          </p:txBody>
        </p:sp>
        <p:sp>
          <p:nvSpPr>
            <p:cNvPr id="10263" name="Text Box 65">
              <a:extLst>
                <a:ext uri="{FF2B5EF4-FFF2-40B4-BE49-F238E27FC236}">
                  <a16:creationId xmlns="" xmlns:a16="http://schemas.microsoft.com/office/drawing/2014/main" id="{FA6A0B42-2710-4054-866C-69E9F214B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2880"/>
              <a:ext cx="308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7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10256" name="Rectangle 68">
            <a:extLst>
              <a:ext uri="{FF2B5EF4-FFF2-40B4-BE49-F238E27FC236}">
                <a16:creationId xmlns="" xmlns:a16="http://schemas.microsoft.com/office/drawing/2014/main" id="{0DE4EBAE-E844-48D6-ABA2-425CF1A35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50" y="1295400"/>
            <a:ext cx="533400" cy="1600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Times New Roman" panose="02020603050405020304" pitchFamily="18" charset="0"/>
              </a:rPr>
              <a:t>&gt;</a:t>
            </a:r>
          </a:p>
          <a:p>
            <a:pPr algn="ctr" eaLnBrk="1" hangingPunct="1"/>
            <a:r>
              <a:rPr lang="en-US" altLang="en-US" sz="4000" b="1">
                <a:latin typeface="Times New Roman" panose="02020603050405020304" pitchFamily="18" charset="0"/>
              </a:rPr>
              <a:t>&lt;</a:t>
            </a:r>
          </a:p>
          <a:p>
            <a:pPr algn="ctr" eaLnBrk="1" hangingPunct="1"/>
            <a:r>
              <a:rPr lang="en-US" altLang="en-US" sz="4000" b="1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51" name="Text Box 66">
            <a:extLst>
              <a:ext uri="{FF2B5EF4-FFF2-40B4-BE49-F238E27FC236}">
                <a16:creationId xmlns="" xmlns:a16="http://schemas.microsoft.com/office/drawing/2014/main" id="{6DBF59D3-022E-4CAA-A8BE-CF8DCC053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729" y="846816"/>
            <a:ext cx="4342541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1173695" y="3711"/>
            <a:ext cx="6477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Thứ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sáu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ngày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16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tháng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năm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2021</a:t>
            </a: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3368675" y="455555"/>
            <a:ext cx="1981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Toán</a:t>
            </a: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4" name="Picture 2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1104901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93" y="5758656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1482" y="2381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42275" y="5754688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5" grpId="0"/>
      <p:bldP spid="10276" grpId="0"/>
      <p:bldP spid="10278" grpId="0"/>
      <p:bldP spid="10279" grpId="0"/>
      <p:bldP spid="10249" grpId="0"/>
      <p:bldP spid="11309" grpId="0"/>
      <p:bldP spid="11310" grpId="0"/>
      <p:bldP spid="11311" grpId="0"/>
      <p:bldP spid="10287" grpId="0"/>
      <p:bldP spid="10288" grpId="0"/>
      <p:bldP spid="10290" grpId="0"/>
      <p:bldP spid="10291" grpId="0"/>
      <p:bldP spid="10245" grpId="0"/>
      <p:bldP spid="10253" grpId="0"/>
      <p:bldP spid="10281" grpId="0"/>
      <p:bldP spid="10282" grpId="0"/>
      <p:bldP spid="10284" grpId="0"/>
      <p:bldP spid="10285" grpId="0"/>
      <p:bldP spid="10247" grpId="0"/>
      <p:bldP spid="10254" grpId="0"/>
      <p:bldP spid="102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0" y="162877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516688" y="2708275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grpSp>
        <p:nvGrpSpPr>
          <p:cNvPr id="11278" name="Group 14"/>
          <p:cNvGrpSpPr>
            <a:grpSpLocks/>
          </p:cNvGrpSpPr>
          <p:nvPr/>
        </p:nvGrpSpPr>
        <p:grpSpPr bwMode="auto">
          <a:xfrm>
            <a:off x="6023422" y="1457325"/>
            <a:ext cx="647700" cy="890587"/>
            <a:chOff x="2245" y="3339"/>
            <a:chExt cx="408" cy="561"/>
          </a:xfrm>
        </p:grpSpPr>
        <p:sp>
          <p:nvSpPr>
            <p:cNvPr id="11279" name="Text Box 15"/>
            <p:cNvSpPr txBox="1">
              <a:spLocks noChangeArrowheads="1"/>
            </p:cNvSpPr>
            <p:nvPr/>
          </p:nvSpPr>
          <p:spPr bwMode="auto">
            <a:xfrm>
              <a:off x="2290" y="3339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1</a:t>
              </a:r>
            </a:p>
          </p:txBody>
        </p:sp>
        <p:sp>
          <p:nvSpPr>
            <p:cNvPr id="11280" name="Line 16"/>
            <p:cNvSpPr>
              <a:spLocks noChangeShapeType="1"/>
            </p:cNvSpPr>
            <p:nvPr/>
          </p:nvSpPr>
          <p:spPr bwMode="auto">
            <a:xfrm>
              <a:off x="2245" y="361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2290" y="361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3</a:t>
              </a:r>
            </a:p>
          </p:txBody>
        </p:sp>
      </p:grpSp>
      <p:grpSp>
        <p:nvGrpSpPr>
          <p:cNvPr id="11282" name="Group 18"/>
          <p:cNvGrpSpPr>
            <a:grpSpLocks/>
          </p:cNvGrpSpPr>
          <p:nvPr/>
        </p:nvGrpSpPr>
        <p:grpSpPr bwMode="auto">
          <a:xfrm>
            <a:off x="6934200" y="1474190"/>
            <a:ext cx="647700" cy="890587"/>
            <a:chOff x="2245" y="3339"/>
            <a:chExt cx="408" cy="561"/>
          </a:xfrm>
        </p:grpSpPr>
        <p:sp>
          <p:nvSpPr>
            <p:cNvPr id="11283" name="Text Box 19"/>
            <p:cNvSpPr txBox="1">
              <a:spLocks noChangeArrowheads="1"/>
            </p:cNvSpPr>
            <p:nvPr/>
          </p:nvSpPr>
          <p:spPr bwMode="auto">
            <a:xfrm>
              <a:off x="2290" y="3339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2</a:t>
              </a:r>
            </a:p>
          </p:txBody>
        </p:sp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>
              <a:off x="2245" y="361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Text Box 21"/>
            <p:cNvSpPr txBox="1">
              <a:spLocks noChangeArrowheads="1"/>
            </p:cNvSpPr>
            <p:nvPr/>
          </p:nvSpPr>
          <p:spPr bwMode="auto">
            <a:xfrm>
              <a:off x="2290" y="361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3</a:t>
              </a:r>
            </a:p>
          </p:txBody>
        </p:sp>
      </p:grpSp>
      <p:grpSp>
        <p:nvGrpSpPr>
          <p:cNvPr id="11337" name="Group 73"/>
          <p:cNvGrpSpPr>
            <a:grpSpLocks/>
          </p:cNvGrpSpPr>
          <p:nvPr/>
        </p:nvGrpSpPr>
        <p:grpSpPr bwMode="auto">
          <a:xfrm>
            <a:off x="1476375" y="3141663"/>
            <a:ext cx="6051550" cy="147637"/>
            <a:chOff x="930" y="2387"/>
            <a:chExt cx="3812" cy="93"/>
          </a:xfrm>
        </p:grpSpPr>
        <p:grpSp>
          <p:nvGrpSpPr>
            <p:cNvPr id="11290" name="Group 26"/>
            <p:cNvGrpSpPr>
              <a:grpSpLocks/>
            </p:cNvGrpSpPr>
            <p:nvPr/>
          </p:nvGrpSpPr>
          <p:grpSpPr bwMode="auto">
            <a:xfrm>
              <a:off x="930" y="2387"/>
              <a:ext cx="544" cy="90"/>
              <a:chOff x="703" y="3748"/>
              <a:chExt cx="544" cy="90"/>
            </a:xfrm>
          </p:grpSpPr>
          <p:sp>
            <p:nvSpPr>
              <p:cNvPr id="11291" name="Line 27"/>
              <p:cNvSpPr>
                <a:spLocks noChangeShapeType="1"/>
              </p:cNvSpPr>
              <p:nvPr/>
            </p:nvSpPr>
            <p:spPr bwMode="auto">
              <a:xfrm>
                <a:off x="703" y="3793"/>
                <a:ext cx="5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2" name="Line 28"/>
              <p:cNvSpPr>
                <a:spLocks noChangeShapeType="1"/>
              </p:cNvSpPr>
              <p:nvPr/>
            </p:nvSpPr>
            <p:spPr bwMode="auto">
              <a:xfrm>
                <a:off x="703" y="3748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3" name="Line 29"/>
              <p:cNvSpPr>
                <a:spLocks noChangeShapeType="1"/>
              </p:cNvSpPr>
              <p:nvPr/>
            </p:nvSpPr>
            <p:spPr bwMode="auto">
              <a:xfrm>
                <a:off x="1247" y="3748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8" name="Group 34"/>
            <p:cNvGrpSpPr>
              <a:grpSpLocks/>
            </p:cNvGrpSpPr>
            <p:nvPr/>
          </p:nvGrpSpPr>
          <p:grpSpPr bwMode="auto">
            <a:xfrm>
              <a:off x="930" y="2387"/>
              <a:ext cx="544" cy="90"/>
              <a:chOff x="703" y="3748"/>
              <a:chExt cx="544" cy="90"/>
            </a:xfrm>
          </p:grpSpPr>
          <p:sp>
            <p:nvSpPr>
              <p:cNvPr id="11299" name="Line 35"/>
              <p:cNvSpPr>
                <a:spLocks noChangeShapeType="1"/>
              </p:cNvSpPr>
              <p:nvPr/>
            </p:nvSpPr>
            <p:spPr bwMode="auto">
              <a:xfrm>
                <a:off x="703" y="3793"/>
                <a:ext cx="5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0" name="Line 36"/>
              <p:cNvSpPr>
                <a:spLocks noChangeShapeType="1"/>
              </p:cNvSpPr>
              <p:nvPr/>
            </p:nvSpPr>
            <p:spPr bwMode="auto">
              <a:xfrm>
                <a:off x="703" y="3748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1" name="Line 37"/>
              <p:cNvSpPr>
                <a:spLocks noChangeShapeType="1"/>
              </p:cNvSpPr>
              <p:nvPr/>
            </p:nvSpPr>
            <p:spPr bwMode="auto">
              <a:xfrm>
                <a:off x="1247" y="3748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02" name="Group 38"/>
            <p:cNvGrpSpPr>
              <a:grpSpLocks/>
            </p:cNvGrpSpPr>
            <p:nvPr/>
          </p:nvGrpSpPr>
          <p:grpSpPr bwMode="auto">
            <a:xfrm>
              <a:off x="1475" y="2387"/>
              <a:ext cx="544" cy="90"/>
              <a:chOff x="703" y="3748"/>
              <a:chExt cx="544" cy="90"/>
            </a:xfrm>
          </p:grpSpPr>
          <p:sp>
            <p:nvSpPr>
              <p:cNvPr id="11303" name="Line 39"/>
              <p:cNvSpPr>
                <a:spLocks noChangeShapeType="1"/>
              </p:cNvSpPr>
              <p:nvPr/>
            </p:nvSpPr>
            <p:spPr bwMode="auto">
              <a:xfrm>
                <a:off x="703" y="3793"/>
                <a:ext cx="5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4" name="Line 40"/>
              <p:cNvSpPr>
                <a:spLocks noChangeShapeType="1"/>
              </p:cNvSpPr>
              <p:nvPr/>
            </p:nvSpPr>
            <p:spPr bwMode="auto">
              <a:xfrm>
                <a:off x="703" y="3748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" name="Line 41"/>
              <p:cNvSpPr>
                <a:spLocks noChangeShapeType="1"/>
              </p:cNvSpPr>
              <p:nvPr/>
            </p:nvSpPr>
            <p:spPr bwMode="auto">
              <a:xfrm>
                <a:off x="1247" y="3748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06" name="Group 42"/>
            <p:cNvGrpSpPr>
              <a:grpSpLocks/>
            </p:cNvGrpSpPr>
            <p:nvPr/>
          </p:nvGrpSpPr>
          <p:grpSpPr bwMode="auto">
            <a:xfrm>
              <a:off x="2019" y="2387"/>
              <a:ext cx="544" cy="90"/>
              <a:chOff x="703" y="3748"/>
              <a:chExt cx="544" cy="90"/>
            </a:xfrm>
          </p:grpSpPr>
          <p:sp>
            <p:nvSpPr>
              <p:cNvPr id="11307" name="Line 43"/>
              <p:cNvSpPr>
                <a:spLocks noChangeShapeType="1"/>
              </p:cNvSpPr>
              <p:nvPr/>
            </p:nvSpPr>
            <p:spPr bwMode="auto">
              <a:xfrm>
                <a:off x="703" y="3793"/>
                <a:ext cx="5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8" name="Line 44"/>
              <p:cNvSpPr>
                <a:spLocks noChangeShapeType="1"/>
              </p:cNvSpPr>
              <p:nvPr/>
            </p:nvSpPr>
            <p:spPr bwMode="auto">
              <a:xfrm>
                <a:off x="703" y="3748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9" name="Line 45"/>
              <p:cNvSpPr>
                <a:spLocks noChangeShapeType="1"/>
              </p:cNvSpPr>
              <p:nvPr/>
            </p:nvSpPr>
            <p:spPr bwMode="auto">
              <a:xfrm>
                <a:off x="1247" y="3748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10" name="Group 46"/>
            <p:cNvGrpSpPr>
              <a:grpSpLocks/>
            </p:cNvGrpSpPr>
            <p:nvPr/>
          </p:nvGrpSpPr>
          <p:grpSpPr bwMode="auto">
            <a:xfrm>
              <a:off x="2563" y="2387"/>
              <a:ext cx="544" cy="90"/>
              <a:chOff x="703" y="3748"/>
              <a:chExt cx="544" cy="90"/>
            </a:xfrm>
          </p:grpSpPr>
          <p:sp>
            <p:nvSpPr>
              <p:cNvPr id="11311" name="Line 47"/>
              <p:cNvSpPr>
                <a:spLocks noChangeShapeType="1"/>
              </p:cNvSpPr>
              <p:nvPr/>
            </p:nvSpPr>
            <p:spPr bwMode="auto">
              <a:xfrm>
                <a:off x="703" y="3793"/>
                <a:ext cx="5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2" name="Line 48"/>
              <p:cNvSpPr>
                <a:spLocks noChangeShapeType="1"/>
              </p:cNvSpPr>
              <p:nvPr/>
            </p:nvSpPr>
            <p:spPr bwMode="auto">
              <a:xfrm>
                <a:off x="703" y="3748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3" name="Line 49"/>
              <p:cNvSpPr>
                <a:spLocks noChangeShapeType="1"/>
              </p:cNvSpPr>
              <p:nvPr/>
            </p:nvSpPr>
            <p:spPr bwMode="auto">
              <a:xfrm>
                <a:off x="1247" y="3748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14" name="Group 50"/>
            <p:cNvGrpSpPr>
              <a:grpSpLocks/>
            </p:cNvGrpSpPr>
            <p:nvPr/>
          </p:nvGrpSpPr>
          <p:grpSpPr bwMode="auto">
            <a:xfrm>
              <a:off x="3108" y="2387"/>
              <a:ext cx="544" cy="90"/>
              <a:chOff x="703" y="3748"/>
              <a:chExt cx="544" cy="90"/>
            </a:xfrm>
          </p:grpSpPr>
          <p:sp>
            <p:nvSpPr>
              <p:cNvPr id="11315" name="Line 51"/>
              <p:cNvSpPr>
                <a:spLocks noChangeShapeType="1"/>
              </p:cNvSpPr>
              <p:nvPr/>
            </p:nvSpPr>
            <p:spPr bwMode="auto">
              <a:xfrm>
                <a:off x="703" y="3793"/>
                <a:ext cx="5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6" name="Line 52"/>
              <p:cNvSpPr>
                <a:spLocks noChangeShapeType="1"/>
              </p:cNvSpPr>
              <p:nvPr/>
            </p:nvSpPr>
            <p:spPr bwMode="auto">
              <a:xfrm>
                <a:off x="703" y="3748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7" name="Line 53"/>
              <p:cNvSpPr>
                <a:spLocks noChangeShapeType="1"/>
              </p:cNvSpPr>
              <p:nvPr/>
            </p:nvSpPr>
            <p:spPr bwMode="auto">
              <a:xfrm>
                <a:off x="1247" y="3748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25" name="Group 61"/>
            <p:cNvGrpSpPr>
              <a:grpSpLocks/>
            </p:cNvGrpSpPr>
            <p:nvPr/>
          </p:nvGrpSpPr>
          <p:grpSpPr bwMode="auto">
            <a:xfrm>
              <a:off x="4195" y="2387"/>
              <a:ext cx="547" cy="93"/>
              <a:chOff x="3152" y="3702"/>
              <a:chExt cx="547" cy="93"/>
            </a:xfrm>
          </p:grpSpPr>
          <p:sp>
            <p:nvSpPr>
              <p:cNvPr id="11326" name="Line 62"/>
              <p:cNvSpPr>
                <a:spLocks noChangeShapeType="1"/>
              </p:cNvSpPr>
              <p:nvPr/>
            </p:nvSpPr>
            <p:spPr bwMode="auto">
              <a:xfrm>
                <a:off x="3152" y="3702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7" name="Line 63"/>
              <p:cNvSpPr>
                <a:spLocks noChangeShapeType="1"/>
              </p:cNvSpPr>
              <p:nvPr/>
            </p:nvSpPr>
            <p:spPr bwMode="auto">
              <a:xfrm rot="4822310" flipV="1">
                <a:off x="3381" y="3476"/>
                <a:ext cx="90" cy="54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33" name="Group 69"/>
            <p:cNvGrpSpPr>
              <a:grpSpLocks/>
            </p:cNvGrpSpPr>
            <p:nvPr/>
          </p:nvGrpSpPr>
          <p:grpSpPr bwMode="auto">
            <a:xfrm>
              <a:off x="3651" y="2387"/>
              <a:ext cx="544" cy="90"/>
              <a:chOff x="703" y="3748"/>
              <a:chExt cx="544" cy="90"/>
            </a:xfrm>
          </p:grpSpPr>
          <p:sp>
            <p:nvSpPr>
              <p:cNvPr id="11334" name="Line 70"/>
              <p:cNvSpPr>
                <a:spLocks noChangeShapeType="1"/>
              </p:cNvSpPr>
              <p:nvPr/>
            </p:nvSpPr>
            <p:spPr bwMode="auto">
              <a:xfrm>
                <a:off x="703" y="3793"/>
                <a:ext cx="5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5" name="Line 71"/>
              <p:cNvSpPr>
                <a:spLocks noChangeShapeType="1"/>
              </p:cNvSpPr>
              <p:nvPr/>
            </p:nvSpPr>
            <p:spPr bwMode="auto">
              <a:xfrm>
                <a:off x="703" y="3748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6" name="Line 72"/>
              <p:cNvSpPr>
                <a:spLocks noChangeShapeType="1"/>
              </p:cNvSpPr>
              <p:nvPr/>
            </p:nvSpPr>
            <p:spPr bwMode="auto">
              <a:xfrm>
                <a:off x="1247" y="3748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342" name="Group 78"/>
          <p:cNvGrpSpPr>
            <a:grpSpLocks/>
          </p:cNvGrpSpPr>
          <p:nvPr/>
        </p:nvGrpSpPr>
        <p:grpSpPr bwMode="auto">
          <a:xfrm>
            <a:off x="1476375" y="3500438"/>
            <a:ext cx="5183188" cy="433387"/>
            <a:chOff x="930" y="2840"/>
            <a:chExt cx="3265" cy="273"/>
          </a:xfrm>
        </p:grpSpPr>
        <p:sp>
          <p:nvSpPr>
            <p:cNvPr id="11332" name="Line 68"/>
            <p:cNvSpPr>
              <a:spLocks noChangeShapeType="1"/>
            </p:cNvSpPr>
            <p:nvPr/>
          </p:nvSpPr>
          <p:spPr bwMode="auto">
            <a:xfrm>
              <a:off x="3696" y="2840"/>
              <a:ext cx="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Line 74"/>
            <p:cNvSpPr>
              <a:spLocks noChangeShapeType="1"/>
            </p:cNvSpPr>
            <p:nvPr/>
          </p:nvSpPr>
          <p:spPr bwMode="auto">
            <a:xfrm>
              <a:off x="930" y="3022"/>
              <a:ext cx="32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9" name="Line 75"/>
            <p:cNvSpPr>
              <a:spLocks noChangeShapeType="1"/>
            </p:cNvSpPr>
            <p:nvPr/>
          </p:nvSpPr>
          <p:spPr bwMode="auto">
            <a:xfrm>
              <a:off x="930" y="2976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Line 77"/>
            <p:cNvSpPr>
              <a:spLocks noChangeShapeType="1"/>
            </p:cNvSpPr>
            <p:nvPr/>
          </p:nvSpPr>
          <p:spPr bwMode="auto">
            <a:xfrm>
              <a:off x="4195" y="2976"/>
              <a:ext cx="0" cy="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43" name="Group 79"/>
          <p:cNvGrpSpPr>
            <a:grpSpLocks/>
          </p:cNvGrpSpPr>
          <p:nvPr/>
        </p:nvGrpSpPr>
        <p:grpSpPr bwMode="auto">
          <a:xfrm>
            <a:off x="2987675" y="2276475"/>
            <a:ext cx="647700" cy="890588"/>
            <a:chOff x="2245" y="3339"/>
            <a:chExt cx="408" cy="561"/>
          </a:xfrm>
        </p:grpSpPr>
        <p:sp>
          <p:nvSpPr>
            <p:cNvPr id="11344" name="Text Box 80"/>
            <p:cNvSpPr txBox="1">
              <a:spLocks noChangeArrowheads="1"/>
            </p:cNvSpPr>
            <p:nvPr/>
          </p:nvSpPr>
          <p:spPr bwMode="auto">
            <a:xfrm>
              <a:off x="2290" y="3339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1</a:t>
              </a:r>
            </a:p>
          </p:txBody>
        </p:sp>
        <p:sp>
          <p:nvSpPr>
            <p:cNvPr id="11345" name="Line 81"/>
            <p:cNvSpPr>
              <a:spLocks noChangeShapeType="1"/>
            </p:cNvSpPr>
            <p:nvPr/>
          </p:nvSpPr>
          <p:spPr bwMode="auto">
            <a:xfrm>
              <a:off x="2245" y="361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6" name="Text Box 82"/>
            <p:cNvSpPr txBox="1">
              <a:spLocks noChangeArrowheads="1"/>
            </p:cNvSpPr>
            <p:nvPr/>
          </p:nvSpPr>
          <p:spPr bwMode="auto">
            <a:xfrm>
              <a:off x="2290" y="361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3</a:t>
              </a:r>
            </a:p>
          </p:txBody>
        </p:sp>
      </p:grpSp>
      <p:grpSp>
        <p:nvGrpSpPr>
          <p:cNvPr id="11347" name="Group 83"/>
          <p:cNvGrpSpPr>
            <a:grpSpLocks/>
          </p:cNvGrpSpPr>
          <p:nvPr/>
        </p:nvGrpSpPr>
        <p:grpSpPr bwMode="auto">
          <a:xfrm>
            <a:off x="4716463" y="2276475"/>
            <a:ext cx="647700" cy="890588"/>
            <a:chOff x="2245" y="3339"/>
            <a:chExt cx="408" cy="561"/>
          </a:xfrm>
        </p:grpSpPr>
        <p:sp>
          <p:nvSpPr>
            <p:cNvPr id="11348" name="Text Box 84"/>
            <p:cNvSpPr txBox="1">
              <a:spLocks noChangeArrowheads="1"/>
            </p:cNvSpPr>
            <p:nvPr/>
          </p:nvSpPr>
          <p:spPr bwMode="auto">
            <a:xfrm>
              <a:off x="2290" y="3339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2</a:t>
              </a:r>
            </a:p>
          </p:txBody>
        </p:sp>
        <p:sp>
          <p:nvSpPr>
            <p:cNvPr id="11349" name="Line 85"/>
            <p:cNvSpPr>
              <a:spLocks noChangeShapeType="1"/>
            </p:cNvSpPr>
            <p:nvPr/>
          </p:nvSpPr>
          <p:spPr bwMode="auto">
            <a:xfrm>
              <a:off x="2245" y="361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Text Box 86"/>
            <p:cNvSpPr txBox="1">
              <a:spLocks noChangeArrowheads="1"/>
            </p:cNvSpPr>
            <p:nvPr/>
          </p:nvSpPr>
          <p:spPr bwMode="auto">
            <a:xfrm>
              <a:off x="2290" y="361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3</a:t>
              </a:r>
            </a:p>
          </p:txBody>
        </p:sp>
      </p:grpSp>
      <p:sp>
        <p:nvSpPr>
          <p:cNvPr id="11351" name="Text Box 87"/>
          <p:cNvSpPr txBox="1">
            <a:spLocks noChangeArrowheads="1"/>
          </p:cNvSpPr>
          <p:nvPr/>
        </p:nvSpPr>
        <p:spPr bwMode="auto">
          <a:xfrm>
            <a:off x="1331913" y="2755900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0</a:t>
            </a:r>
          </a:p>
        </p:txBody>
      </p:sp>
      <p:sp>
        <p:nvSpPr>
          <p:cNvPr id="11354" name="Line 90"/>
          <p:cNvSpPr>
            <a:spLocks noChangeShapeType="1"/>
          </p:cNvSpPr>
          <p:nvPr/>
        </p:nvSpPr>
        <p:spPr bwMode="auto">
          <a:xfrm flipH="1">
            <a:off x="4067175" y="3644900"/>
            <a:ext cx="0" cy="288925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59" name="Group 95"/>
          <p:cNvGrpSpPr>
            <a:grpSpLocks/>
          </p:cNvGrpSpPr>
          <p:nvPr/>
        </p:nvGrpSpPr>
        <p:grpSpPr bwMode="auto">
          <a:xfrm>
            <a:off x="3852863" y="2276475"/>
            <a:ext cx="647700" cy="890588"/>
            <a:chOff x="2245" y="3339"/>
            <a:chExt cx="408" cy="561"/>
          </a:xfrm>
        </p:grpSpPr>
        <p:sp>
          <p:nvSpPr>
            <p:cNvPr id="11360" name="Text Box 96"/>
            <p:cNvSpPr txBox="1">
              <a:spLocks noChangeArrowheads="1"/>
            </p:cNvSpPr>
            <p:nvPr/>
          </p:nvSpPr>
          <p:spPr bwMode="auto">
            <a:xfrm>
              <a:off x="2290" y="3339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CC0099"/>
                  </a:solidFill>
                </a:rPr>
                <a:t>1</a:t>
              </a:r>
            </a:p>
          </p:txBody>
        </p:sp>
        <p:sp>
          <p:nvSpPr>
            <p:cNvPr id="11361" name="Line 97"/>
            <p:cNvSpPr>
              <a:spLocks noChangeShapeType="1"/>
            </p:cNvSpPr>
            <p:nvPr/>
          </p:nvSpPr>
          <p:spPr bwMode="auto">
            <a:xfrm>
              <a:off x="2245" y="361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2" name="Text Box 98"/>
            <p:cNvSpPr txBox="1">
              <a:spLocks noChangeArrowheads="1"/>
            </p:cNvSpPr>
            <p:nvPr/>
          </p:nvSpPr>
          <p:spPr bwMode="auto">
            <a:xfrm>
              <a:off x="2290" y="361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CC0099"/>
                  </a:solidFill>
                </a:rPr>
                <a:t>2</a:t>
              </a:r>
            </a:p>
          </p:txBody>
        </p:sp>
      </p:grpSp>
      <p:sp>
        <p:nvSpPr>
          <p:cNvPr id="11363" name="Text Box 99"/>
          <p:cNvSpPr txBox="1">
            <a:spLocks noChangeArrowheads="1"/>
          </p:cNvSpPr>
          <p:nvPr/>
        </p:nvSpPr>
        <p:spPr bwMode="auto">
          <a:xfrm>
            <a:off x="395288" y="4724400"/>
            <a:ext cx="1835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Hoặc ta thực hiện:</a:t>
            </a:r>
          </a:p>
        </p:txBody>
      </p:sp>
      <p:grpSp>
        <p:nvGrpSpPr>
          <p:cNvPr id="11364" name="Group 100"/>
          <p:cNvGrpSpPr>
            <a:grpSpLocks/>
          </p:cNvGrpSpPr>
          <p:nvPr/>
        </p:nvGrpSpPr>
        <p:grpSpPr bwMode="auto">
          <a:xfrm>
            <a:off x="2513013" y="4724400"/>
            <a:ext cx="647700" cy="890588"/>
            <a:chOff x="2245" y="3339"/>
            <a:chExt cx="408" cy="561"/>
          </a:xfrm>
        </p:grpSpPr>
        <p:sp>
          <p:nvSpPr>
            <p:cNvPr id="11365" name="Text Box 101"/>
            <p:cNvSpPr txBox="1">
              <a:spLocks noChangeArrowheads="1"/>
            </p:cNvSpPr>
            <p:nvPr/>
          </p:nvSpPr>
          <p:spPr bwMode="auto">
            <a:xfrm>
              <a:off x="2290" y="3339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1366" name="Line 102"/>
            <p:cNvSpPr>
              <a:spLocks noChangeShapeType="1"/>
            </p:cNvSpPr>
            <p:nvPr/>
          </p:nvSpPr>
          <p:spPr bwMode="auto">
            <a:xfrm>
              <a:off x="2245" y="361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7" name="Text Box 103"/>
            <p:cNvSpPr txBox="1">
              <a:spLocks noChangeArrowheads="1"/>
            </p:cNvSpPr>
            <p:nvPr/>
          </p:nvSpPr>
          <p:spPr bwMode="auto">
            <a:xfrm>
              <a:off x="2290" y="361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11370" name="Text Box 106"/>
          <p:cNvSpPr txBox="1">
            <a:spLocks noChangeArrowheads="1"/>
          </p:cNvSpPr>
          <p:nvPr/>
        </p:nvSpPr>
        <p:spPr bwMode="auto">
          <a:xfrm>
            <a:off x="3089275" y="4868863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=</a:t>
            </a:r>
          </a:p>
        </p:txBody>
      </p:sp>
      <p:grpSp>
        <p:nvGrpSpPr>
          <p:cNvPr id="11375" name="Group 111"/>
          <p:cNvGrpSpPr>
            <a:grpSpLocks/>
          </p:cNvGrpSpPr>
          <p:nvPr/>
        </p:nvGrpSpPr>
        <p:grpSpPr bwMode="auto">
          <a:xfrm>
            <a:off x="3521075" y="4724400"/>
            <a:ext cx="1150938" cy="889000"/>
            <a:chOff x="1429" y="3566"/>
            <a:chExt cx="725" cy="560"/>
          </a:xfrm>
        </p:grpSpPr>
        <p:sp>
          <p:nvSpPr>
            <p:cNvPr id="11376" name="Text Box 112"/>
            <p:cNvSpPr txBox="1">
              <a:spLocks noChangeArrowheads="1"/>
            </p:cNvSpPr>
            <p:nvPr/>
          </p:nvSpPr>
          <p:spPr bwMode="auto">
            <a:xfrm>
              <a:off x="1429" y="3566"/>
              <a:ext cx="7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1x 2</a:t>
              </a:r>
            </a:p>
          </p:txBody>
        </p:sp>
        <p:sp>
          <p:nvSpPr>
            <p:cNvPr id="11377" name="Text Box 113"/>
            <p:cNvSpPr txBox="1">
              <a:spLocks noChangeArrowheads="1"/>
            </p:cNvSpPr>
            <p:nvPr/>
          </p:nvSpPr>
          <p:spPr bwMode="auto">
            <a:xfrm>
              <a:off x="1429" y="3838"/>
              <a:ext cx="7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3x 2</a:t>
              </a:r>
            </a:p>
          </p:txBody>
        </p:sp>
        <p:sp>
          <p:nvSpPr>
            <p:cNvPr id="11378" name="Line 114"/>
            <p:cNvSpPr>
              <a:spLocks noChangeShapeType="1"/>
            </p:cNvSpPr>
            <p:nvPr/>
          </p:nvSpPr>
          <p:spPr bwMode="auto">
            <a:xfrm flipH="1">
              <a:off x="1474" y="3838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79" name="Text Box 115"/>
          <p:cNvSpPr txBox="1">
            <a:spLocks noChangeArrowheads="1"/>
          </p:cNvSpPr>
          <p:nvPr/>
        </p:nvSpPr>
        <p:spPr bwMode="auto">
          <a:xfrm>
            <a:off x="4384675" y="494188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=</a:t>
            </a:r>
          </a:p>
        </p:txBody>
      </p:sp>
      <p:grpSp>
        <p:nvGrpSpPr>
          <p:cNvPr id="11380" name="Group 116"/>
          <p:cNvGrpSpPr>
            <a:grpSpLocks/>
          </p:cNvGrpSpPr>
          <p:nvPr/>
        </p:nvGrpSpPr>
        <p:grpSpPr bwMode="auto">
          <a:xfrm>
            <a:off x="4673600" y="4724400"/>
            <a:ext cx="647700" cy="890588"/>
            <a:chOff x="2245" y="3339"/>
            <a:chExt cx="408" cy="561"/>
          </a:xfrm>
        </p:grpSpPr>
        <p:sp>
          <p:nvSpPr>
            <p:cNvPr id="11381" name="Text Box 117"/>
            <p:cNvSpPr txBox="1">
              <a:spLocks noChangeArrowheads="1"/>
            </p:cNvSpPr>
            <p:nvPr/>
          </p:nvSpPr>
          <p:spPr bwMode="auto">
            <a:xfrm>
              <a:off x="2290" y="3339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1382" name="Line 118"/>
            <p:cNvSpPr>
              <a:spLocks noChangeShapeType="1"/>
            </p:cNvSpPr>
            <p:nvPr/>
          </p:nvSpPr>
          <p:spPr bwMode="auto">
            <a:xfrm>
              <a:off x="2245" y="361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3" name="Text Box 119"/>
            <p:cNvSpPr txBox="1">
              <a:spLocks noChangeArrowheads="1"/>
            </p:cNvSpPr>
            <p:nvPr/>
          </p:nvSpPr>
          <p:spPr bwMode="auto">
            <a:xfrm>
              <a:off x="2290" y="361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</a:rPr>
                <a:t>6</a:t>
              </a:r>
            </a:p>
          </p:txBody>
        </p:sp>
      </p:grpSp>
      <p:grpSp>
        <p:nvGrpSpPr>
          <p:cNvPr id="11384" name="Group 120"/>
          <p:cNvGrpSpPr>
            <a:grpSpLocks/>
          </p:cNvGrpSpPr>
          <p:nvPr/>
        </p:nvGrpSpPr>
        <p:grpSpPr bwMode="auto">
          <a:xfrm>
            <a:off x="5969000" y="4724400"/>
            <a:ext cx="647700" cy="890588"/>
            <a:chOff x="2245" y="3339"/>
            <a:chExt cx="408" cy="561"/>
          </a:xfrm>
        </p:grpSpPr>
        <p:sp>
          <p:nvSpPr>
            <p:cNvPr id="11385" name="Text Box 121"/>
            <p:cNvSpPr txBox="1">
              <a:spLocks noChangeArrowheads="1"/>
            </p:cNvSpPr>
            <p:nvPr/>
          </p:nvSpPr>
          <p:spPr bwMode="auto">
            <a:xfrm>
              <a:off x="2290" y="3339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2</a:t>
              </a:r>
            </a:p>
          </p:txBody>
        </p:sp>
        <p:sp>
          <p:nvSpPr>
            <p:cNvPr id="11386" name="Line 122"/>
            <p:cNvSpPr>
              <a:spLocks noChangeShapeType="1"/>
            </p:cNvSpPr>
            <p:nvPr/>
          </p:nvSpPr>
          <p:spPr bwMode="auto">
            <a:xfrm>
              <a:off x="2245" y="361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7" name="Text Box 123"/>
            <p:cNvSpPr txBox="1">
              <a:spLocks noChangeArrowheads="1"/>
            </p:cNvSpPr>
            <p:nvPr/>
          </p:nvSpPr>
          <p:spPr bwMode="auto">
            <a:xfrm>
              <a:off x="2290" y="361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3</a:t>
              </a:r>
            </a:p>
          </p:txBody>
        </p:sp>
      </p:grpSp>
      <p:sp>
        <p:nvSpPr>
          <p:cNvPr id="11388" name="Text Box 124"/>
          <p:cNvSpPr txBox="1">
            <a:spLocks noChangeArrowheads="1"/>
          </p:cNvSpPr>
          <p:nvPr/>
        </p:nvSpPr>
        <p:spPr bwMode="auto">
          <a:xfrm>
            <a:off x="6616700" y="494188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=</a:t>
            </a:r>
          </a:p>
        </p:txBody>
      </p:sp>
      <p:grpSp>
        <p:nvGrpSpPr>
          <p:cNvPr id="11389" name="Group 125"/>
          <p:cNvGrpSpPr>
            <a:grpSpLocks/>
          </p:cNvGrpSpPr>
          <p:nvPr/>
        </p:nvGrpSpPr>
        <p:grpSpPr bwMode="auto">
          <a:xfrm>
            <a:off x="6977063" y="4724400"/>
            <a:ext cx="1150937" cy="889000"/>
            <a:chOff x="1429" y="3566"/>
            <a:chExt cx="725" cy="560"/>
          </a:xfrm>
        </p:grpSpPr>
        <p:sp>
          <p:nvSpPr>
            <p:cNvPr id="11390" name="Text Box 126"/>
            <p:cNvSpPr txBox="1">
              <a:spLocks noChangeArrowheads="1"/>
            </p:cNvSpPr>
            <p:nvPr/>
          </p:nvSpPr>
          <p:spPr bwMode="auto">
            <a:xfrm>
              <a:off x="1429" y="3566"/>
              <a:ext cx="7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2x 2</a:t>
              </a:r>
            </a:p>
          </p:txBody>
        </p:sp>
        <p:sp>
          <p:nvSpPr>
            <p:cNvPr id="11391" name="Text Box 127"/>
            <p:cNvSpPr txBox="1">
              <a:spLocks noChangeArrowheads="1"/>
            </p:cNvSpPr>
            <p:nvPr/>
          </p:nvSpPr>
          <p:spPr bwMode="auto">
            <a:xfrm>
              <a:off x="1429" y="3838"/>
              <a:ext cx="7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3x 2</a:t>
              </a:r>
            </a:p>
          </p:txBody>
        </p:sp>
        <p:sp>
          <p:nvSpPr>
            <p:cNvPr id="11392" name="Line 128"/>
            <p:cNvSpPr>
              <a:spLocks noChangeShapeType="1"/>
            </p:cNvSpPr>
            <p:nvPr/>
          </p:nvSpPr>
          <p:spPr bwMode="auto">
            <a:xfrm flipH="1">
              <a:off x="1474" y="3838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93" name="Text Box 129"/>
          <p:cNvSpPr txBox="1">
            <a:spLocks noChangeArrowheads="1"/>
          </p:cNvSpPr>
          <p:nvPr/>
        </p:nvSpPr>
        <p:spPr bwMode="auto">
          <a:xfrm>
            <a:off x="7769225" y="494188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=</a:t>
            </a:r>
          </a:p>
        </p:txBody>
      </p:sp>
      <p:grpSp>
        <p:nvGrpSpPr>
          <p:cNvPr id="11394" name="Group 130"/>
          <p:cNvGrpSpPr>
            <a:grpSpLocks/>
          </p:cNvGrpSpPr>
          <p:nvPr/>
        </p:nvGrpSpPr>
        <p:grpSpPr bwMode="auto">
          <a:xfrm>
            <a:off x="8129588" y="4724400"/>
            <a:ext cx="647700" cy="890588"/>
            <a:chOff x="2245" y="3339"/>
            <a:chExt cx="408" cy="561"/>
          </a:xfrm>
        </p:grpSpPr>
        <p:sp>
          <p:nvSpPr>
            <p:cNvPr id="11395" name="Text Box 131"/>
            <p:cNvSpPr txBox="1">
              <a:spLocks noChangeArrowheads="1"/>
            </p:cNvSpPr>
            <p:nvPr/>
          </p:nvSpPr>
          <p:spPr bwMode="auto">
            <a:xfrm>
              <a:off x="2290" y="3339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1396" name="Line 132"/>
            <p:cNvSpPr>
              <a:spLocks noChangeShapeType="1"/>
            </p:cNvSpPr>
            <p:nvPr/>
          </p:nvSpPr>
          <p:spPr bwMode="auto">
            <a:xfrm>
              <a:off x="2245" y="361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" name="Text Box 133"/>
            <p:cNvSpPr txBox="1">
              <a:spLocks noChangeArrowheads="1"/>
            </p:cNvSpPr>
            <p:nvPr/>
          </p:nvSpPr>
          <p:spPr bwMode="auto">
            <a:xfrm>
              <a:off x="2290" y="361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</a:rPr>
                <a:t>6</a:t>
              </a:r>
            </a:p>
          </p:txBody>
        </p:sp>
      </p:grpSp>
      <p:grpSp>
        <p:nvGrpSpPr>
          <p:cNvPr id="11444" name="Group 180"/>
          <p:cNvGrpSpPr>
            <a:grpSpLocks/>
          </p:cNvGrpSpPr>
          <p:nvPr/>
        </p:nvGrpSpPr>
        <p:grpSpPr bwMode="auto">
          <a:xfrm>
            <a:off x="1476375" y="3500438"/>
            <a:ext cx="5183188" cy="433387"/>
            <a:chOff x="930" y="2523"/>
            <a:chExt cx="3265" cy="273"/>
          </a:xfrm>
        </p:grpSpPr>
        <p:grpSp>
          <p:nvGrpSpPr>
            <p:cNvPr id="11427" name="Group 163"/>
            <p:cNvGrpSpPr>
              <a:grpSpLocks/>
            </p:cNvGrpSpPr>
            <p:nvPr/>
          </p:nvGrpSpPr>
          <p:grpSpPr bwMode="auto">
            <a:xfrm>
              <a:off x="930" y="2523"/>
              <a:ext cx="3265" cy="272"/>
              <a:chOff x="930" y="2840"/>
              <a:chExt cx="3265" cy="273"/>
            </a:xfrm>
          </p:grpSpPr>
          <p:sp>
            <p:nvSpPr>
              <p:cNvPr id="11428" name="Line 164"/>
              <p:cNvSpPr>
                <a:spLocks noChangeShapeType="1"/>
              </p:cNvSpPr>
              <p:nvPr/>
            </p:nvSpPr>
            <p:spPr bwMode="auto">
              <a:xfrm>
                <a:off x="3696" y="2840"/>
                <a:ext cx="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9" name="Line 165"/>
              <p:cNvSpPr>
                <a:spLocks noChangeShapeType="1"/>
              </p:cNvSpPr>
              <p:nvPr/>
            </p:nvSpPr>
            <p:spPr bwMode="auto">
              <a:xfrm>
                <a:off x="930" y="3022"/>
                <a:ext cx="326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0" name="Line 166"/>
              <p:cNvSpPr>
                <a:spLocks noChangeShapeType="1"/>
              </p:cNvSpPr>
              <p:nvPr/>
            </p:nvSpPr>
            <p:spPr bwMode="auto">
              <a:xfrm>
                <a:off x="930" y="2976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1" name="Line 167"/>
              <p:cNvSpPr>
                <a:spLocks noChangeShapeType="1"/>
              </p:cNvSpPr>
              <p:nvPr/>
            </p:nvSpPr>
            <p:spPr bwMode="auto">
              <a:xfrm>
                <a:off x="4195" y="2976"/>
                <a:ext cx="0" cy="13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40" name="Group 176"/>
            <p:cNvGrpSpPr>
              <a:grpSpLocks/>
            </p:cNvGrpSpPr>
            <p:nvPr/>
          </p:nvGrpSpPr>
          <p:grpSpPr bwMode="auto">
            <a:xfrm>
              <a:off x="930" y="2614"/>
              <a:ext cx="2721" cy="182"/>
              <a:chOff x="930" y="2568"/>
              <a:chExt cx="2721" cy="182"/>
            </a:xfrm>
          </p:grpSpPr>
          <p:sp>
            <p:nvSpPr>
              <p:cNvPr id="11432" name="Line 168"/>
              <p:cNvSpPr>
                <a:spLocks noChangeShapeType="1"/>
              </p:cNvSpPr>
              <p:nvPr/>
            </p:nvSpPr>
            <p:spPr bwMode="auto">
              <a:xfrm>
                <a:off x="1474" y="2613"/>
                <a:ext cx="0" cy="91"/>
              </a:xfrm>
              <a:prstGeom prst="line">
                <a:avLst/>
              </a:prstGeom>
              <a:noFill/>
              <a:ln w="381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3" name="Line 169"/>
              <p:cNvSpPr>
                <a:spLocks noChangeShapeType="1"/>
              </p:cNvSpPr>
              <p:nvPr/>
            </p:nvSpPr>
            <p:spPr bwMode="auto">
              <a:xfrm>
                <a:off x="2018" y="2613"/>
                <a:ext cx="0" cy="91"/>
              </a:xfrm>
              <a:prstGeom prst="line">
                <a:avLst/>
              </a:prstGeom>
              <a:noFill/>
              <a:ln w="381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4" name="Line 170"/>
              <p:cNvSpPr>
                <a:spLocks noChangeShapeType="1"/>
              </p:cNvSpPr>
              <p:nvPr/>
            </p:nvSpPr>
            <p:spPr bwMode="auto">
              <a:xfrm flipH="1">
                <a:off x="2562" y="2568"/>
                <a:ext cx="0" cy="182"/>
              </a:xfrm>
              <a:prstGeom prst="line">
                <a:avLst/>
              </a:prstGeom>
              <a:noFill/>
              <a:ln w="38100">
                <a:solidFill>
                  <a:srgbClr val="CC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5" name="Line 171"/>
              <p:cNvSpPr>
                <a:spLocks noChangeShapeType="1"/>
              </p:cNvSpPr>
              <p:nvPr/>
            </p:nvSpPr>
            <p:spPr bwMode="auto">
              <a:xfrm>
                <a:off x="3107" y="2614"/>
                <a:ext cx="0" cy="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6" name="Line 172"/>
              <p:cNvSpPr>
                <a:spLocks noChangeShapeType="1"/>
              </p:cNvSpPr>
              <p:nvPr/>
            </p:nvSpPr>
            <p:spPr bwMode="auto">
              <a:xfrm>
                <a:off x="3651" y="2613"/>
                <a:ext cx="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8" name="Line 174"/>
              <p:cNvSpPr>
                <a:spLocks noChangeShapeType="1"/>
              </p:cNvSpPr>
              <p:nvPr/>
            </p:nvSpPr>
            <p:spPr bwMode="auto">
              <a:xfrm>
                <a:off x="930" y="2659"/>
                <a:ext cx="1632" cy="0"/>
              </a:xfrm>
              <a:prstGeom prst="line">
                <a:avLst/>
              </a:prstGeom>
              <a:noFill/>
              <a:ln w="381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443" name="Group 179"/>
          <p:cNvGrpSpPr>
            <a:grpSpLocks/>
          </p:cNvGrpSpPr>
          <p:nvPr/>
        </p:nvGrpSpPr>
        <p:grpSpPr bwMode="auto">
          <a:xfrm>
            <a:off x="2120900" y="5865813"/>
            <a:ext cx="5651500" cy="890587"/>
            <a:chOff x="0" y="3640"/>
            <a:chExt cx="3560" cy="561"/>
          </a:xfrm>
        </p:grpSpPr>
        <p:sp>
          <p:nvSpPr>
            <p:cNvPr id="11398" name="Text Box 134"/>
            <p:cNvSpPr txBox="1">
              <a:spLocks noChangeArrowheads="1"/>
            </p:cNvSpPr>
            <p:nvPr/>
          </p:nvSpPr>
          <p:spPr bwMode="auto">
            <a:xfrm>
              <a:off x="0" y="3748"/>
              <a:ext cx="20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Vậy số ở giữa</a:t>
              </a:r>
            </a:p>
          </p:txBody>
        </p:sp>
        <p:grpSp>
          <p:nvGrpSpPr>
            <p:cNvPr id="11399" name="Group 135"/>
            <p:cNvGrpSpPr>
              <a:grpSpLocks/>
            </p:cNvGrpSpPr>
            <p:nvPr/>
          </p:nvGrpSpPr>
          <p:grpSpPr bwMode="auto">
            <a:xfrm>
              <a:off x="2290" y="3640"/>
              <a:ext cx="408" cy="561"/>
              <a:chOff x="2245" y="3339"/>
              <a:chExt cx="408" cy="561"/>
            </a:xfrm>
          </p:grpSpPr>
          <p:sp>
            <p:nvSpPr>
              <p:cNvPr id="11400" name="Text Box 136"/>
              <p:cNvSpPr txBox="1">
                <a:spLocks noChangeArrowheads="1"/>
              </p:cNvSpPr>
              <p:nvPr/>
            </p:nvSpPr>
            <p:spPr bwMode="auto">
              <a:xfrm>
                <a:off x="2290" y="3339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11401" name="Line 137"/>
              <p:cNvSpPr>
                <a:spLocks noChangeShapeType="1"/>
              </p:cNvSpPr>
              <p:nvPr/>
            </p:nvSpPr>
            <p:spPr bwMode="auto">
              <a:xfrm>
                <a:off x="2245" y="3612"/>
                <a:ext cx="31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2" name="Text Box 138"/>
              <p:cNvSpPr txBox="1">
                <a:spLocks noChangeArrowheads="1"/>
              </p:cNvSpPr>
              <p:nvPr/>
            </p:nvSpPr>
            <p:spPr bwMode="auto">
              <a:xfrm>
                <a:off x="2290" y="3612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rgbClr val="000000"/>
                    </a:solidFill>
                  </a:rPr>
                  <a:t>6</a:t>
                </a:r>
              </a:p>
            </p:txBody>
          </p:sp>
        </p:grpSp>
        <p:sp>
          <p:nvSpPr>
            <p:cNvPr id="11404" name="Text Box 140"/>
            <p:cNvSpPr txBox="1">
              <a:spLocks noChangeArrowheads="1"/>
            </p:cNvSpPr>
            <p:nvPr/>
          </p:nvSpPr>
          <p:spPr bwMode="auto">
            <a:xfrm>
              <a:off x="1882" y="3748"/>
              <a:ext cx="12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và</a:t>
              </a:r>
            </a:p>
          </p:txBody>
        </p:sp>
        <p:grpSp>
          <p:nvGrpSpPr>
            <p:cNvPr id="11409" name="Group 145"/>
            <p:cNvGrpSpPr>
              <a:grpSpLocks/>
            </p:cNvGrpSpPr>
            <p:nvPr/>
          </p:nvGrpSpPr>
          <p:grpSpPr bwMode="auto">
            <a:xfrm>
              <a:off x="3152" y="3640"/>
              <a:ext cx="408" cy="561"/>
              <a:chOff x="2245" y="3339"/>
              <a:chExt cx="408" cy="561"/>
            </a:xfrm>
          </p:grpSpPr>
          <p:sp>
            <p:nvSpPr>
              <p:cNvPr id="11410" name="Text Box 146"/>
              <p:cNvSpPr txBox="1">
                <a:spLocks noChangeArrowheads="1"/>
              </p:cNvSpPr>
              <p:nvPr/>
            </p:nvSpPr>
            <p:spPr bwMode="auto">
              <a:xfrm>
                <a:off x="2290" y="3339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rgbClr val="CC0099"/>
                    </a:solidFill>
                  </a:rPr>
                  <a:t>3</a:t>
                </a:r>
              </a:p>
            </p:txBody>
          </p:sp>
          <p:sp>
            <p:nvSpPr>
              <p:cNvPr id="11411" name="Line 147"/>
              <p:cNvSpPr>
                <a:spLocks noChangeShapeType="1"/>
              </p:cNvSpPr>
              <p:nvPr/>
            </p:nvSpPr>
            <p:spPr bwMode="auto">
              <a:xfrm>
                <a:off x="2245" y="3612"/>
                <a:ext cx="31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2" name="Text Box 148"/>
              <p:cNvSpPr txBox="1">
                <a:spLocks noChangeArrowheads="1"/>
              </p:cNvSpPr>
              <p:nvPr/>
            </p:nvSpPr>
            <p:spPr bwMode="auto">
              <a:xfrm>
                <a:off x="2290" y="3612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rgbClr val="CC0099"/>
                    </a:solidFill>
                  </a:rPr>
                  <a:t>6</a:t>
                </a:r>
              </a:p>
            </p:txBody>
          </p:sp>
        </p:grpSp>
        <p:grpSp>
          <p:nvGrpSpPr>
            <p:cNvPr id="11423" name="Group 159"/>
            <p:cNvGrpSpPr>
              <a:grpSpLocks/>
            </p:cNvGrpSpPr>
            <p:nvPr/>
          </p:nvGrpSpPr>
          <p:grpSpPr bwMode="auto">
            <a:xfrm>
              <a:off x="1429" y="3640"/>
              <a:ext cx="408" cy="561"/>
              <a:chOff x="2245" y="3339"/>
              <a:chExt cx="408" cy="561"/>
            </a:xfrm>
          </p:grpSpPr>
          <p:sp>
            <p:nvSpPr>
              <p:cNvPr id="11424" name="Text Box 160"/>
              <p:cNvSpPr txBox="1">
                <a:spLocks noChangeArrowheads="1"/>
              </p:cNvSpPr>
              <p:nvPr/>
            </p:nvSpPr>
            <p:spPr bwMode="auto">
              <a:xfrm>
                <a:off x="2290" y="3339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1425" name="Line 161"/>
              <p:cNvSpPr>
                <a:spLocks noChangeShapeType="1"/>
              </p:cNvSpPr>
              <p:nvPr/>
            </p:nvSpPr>
            <p:spPr bwMode="auto">
              <a:xfrm>
                <a:off x="2245" y="3612"/>
                <a:ext cx="31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6" name="Text Box 162"/>
              <p:cNvSpPr txBox="1">
                <a:spLocks noChangeArrowheads="1"/>
              </p:cNvSpPr>
              <p:nvPr/>
            </p:nvSpPr>
            <p:spPr bwMode="auto">
              <a:xfrm>
                <a:off x="2290" y="3612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rgbClr val="000000"/>
                    </a:solidFill>
                  </a:rPr>
                  <a:t>6</a:t>
                </a:r>
              </a:p>
            </p:txBody>
          </p:sp>
        </p:grpSp>
        <p:sp>
          <p:nvSpPr>
            <p:cNvPr id="11442" name="Text Box 178"/>
            <p:cNvSpPr txBox="1">
              <a:spLocks noChangeArrowheads="1"/>
            </p:cNvSpPr>
            <p:nvPr/>
          </p:nvSpPr>
          <p:spPr bwMode="auto">
            <a:xfrm>
              <a:off x="2699" y="3748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Là :</a:t>
              </a:r>
            </a:p>
          </p:txBody>
        </p:sp>
      </p:grpSp>
      <p:grpSp>
        <p:nvGrpSpPr>
          <p:cNvPr id="11445" name="Group 181"/>
          <p:cNvGrpSpPr>
            <a:grpSpLocks/>
          </p:cNvGrpSpPr>
          <p:nvPr/>
        </p:nvGrpSpPr>
        <p:grpSpPr bwMode="auto">
          <a:xfrm>
            <a:off x="2120900" y="5865813"/>
            <a:ext cx="5651500" cy="890587"/>
            <a:chOff x="0" y="3640"/>
            <a:chExt cx="3560" cy="561"/>
          </a:xfrm>
        </p:grpSpPr>
        <p:sp>
          <p:nvSpPr>
            <p:cNvPr id="11446" name="Text Box 182"/>
            <p:cNvSpPr txBox="1">
              <a:spLocks noChangeArrowheads="1"/>
            </p:cNvSpPr>
            <p:nvPr/>
          </p:nvSpPr>
          <p:spPr bwMode="auto">
            <a:xfrm>
              <a:off x="0" y="3748"/>
              <a:ext cx="20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Vậy số ở giữa</a:t>
              </a:r>
            </a:p>
          </p:txBody>
        </p:sp>
        <p:grpSp>
          <p:nvGrpSpPr>
            <p:cNvPr id="11447" name="Group 183"/>
            <p:cNvGrpSpPr>
              <a:grpSpLocks/>
            </p:cNvGrpSpPr>
            <p:nvPr/>
          </p:nvGrpSpPr>
          <p:grpSpPr bwMode="auto">
            <a:xfrm>
              <a:off x="2290" y="3640"/>
              <a:ext cx="408" cy="561"/>
              <a:chOff x="2245" y="3339"/>
              <a:chExt cx="408" cy="561"/>
            </a:xfrm>
          </p:grpSpPr>
          <p:sp>
            <p:nvSpPr>
              <p:cNvPr id="11448" name="Text Box 184"/>
              <p:cNvSpPr txBox="1">
                <a:spLocks noChangeArrowheads="1"/>
              </p:cNvSpPr>
              <p:nvPr/>
            </p:nvSpPr>
            <p:spPr bwMode="auto">
              <a:xfrm>
                <a:off x="2290" y="3339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11449" name="Line 185"/>
              <p:cNvSpPr>
                <a:spLocks noChangeShapeType="1"/>
              </p:cNvSpPr>
              <p:nvPr/>
            </p:nvSpPr>
            <p:spPr bwMode="auto">
              <a:xfrm>
                <a:off x="2245" y="3612"/>
                <a:ext cx="31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0" name="Text Box 186"/>
              <p:cNvSpPr txBox="1">
                <a:spLocks noChangeArrowheads="1"/>
              </p:cNvSpPr>
              <p:nvPr/>
            </p:nvSpPr>
            <p:spPr bwMode="auto">
              <a:xfrm>
                <a:off x="2290" y="3612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rgbClr val="000000"/>
                    </a:solidFill>
                  </a:rPr>
                  <a:t>6</a:t>
                </a:r>
              </a:p>
            </p:txBody>
          </p:sp>
        </p:grpSp>
        <p:sp>
          <p:nvSpPr>
            <p:cNvPr id="11451" name="Text Box 187"/>
            <p:cNvSpPr txBox="1">
              <a:spLocks noChangeArrowheads="1"/>
            </p:cNvSpPr>
            <p:nvPr/>
          </p:nvSpPr>
          <p:spPr bwMode="auto">
            <a:xfrm>
              <a:off x="1882" y="3748"/>
              <a:ext cx="12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và</a:t>
              </a:r>
            </a:p>
          </p:txBody>
        </p:sp>
        <p:grpSp>
          <p:nvGrpSpPr>
            <p:cNvPr id="11452" name="Group 188"/>
            <p:cNvGrpSpPr>
              <a:grpSpLocks/>
            </p:cNvGrpSpPr>
            <p:nvPr/>
          </p:nvGrpSpPr>
          <p:grpSpPr bwMode="auto">
            <a:xfrm>
              <a:off x="3152" y="3640"/>
              <a:ext cx="408" cy="561"/>
              <a:chOff x="2245" y="3339"/>
              <a:chExt cx="408" cy="561"/>
            </a:xfrm>
          </p:grpSpPr>
          <p:sp>
            <p:nvSpPr>
              <p:cNvPr id="11453" name="Text Box 189"/>
              <p:cNvSpPr txBox="1">
                <a:spLocks noChangeArrowheads="1"/>
              </p:cNvSpPr>
              <p:nvPr/>
            </p:nvSpPr>
            <p:spPr bwMode="auto">
              <a:xfrm>
                <a:off x="2290" y="3339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rgbClr val="CC0099"/>
                    </a:solidFill>
                  </a:rPr>
                  <a:t>3</a:t>
                </a:r>
              </a:p>
            </p:txBody>
          </p:sp>
          <p:sp>
            <p:nvSpPr>
              <p:cNvPr id="11454" name="Line 190"/>
              <p:cNvSpPr>
                <a:spLocks noChangeShapeType="1"/>
              </p:cNvSpPr>
              <p:nvPr/>
            </p:nvSpPr>
            <p:spPr bwMode="auto">
              <a:xfrm>
                <a:off x="2245" y="3612"/>
                <a:ext cx="31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5" name="Text Box 191"/>
              <p:cNvSpPr txBox="1">
                <a:spLocks noChangeArrowheads="1"/>
              </p:cNvSpPr>
              <p:nvPr/>
            </p:nvSpPr>
            <p:spPr bwMode="auto">
              <a:xfrm>
                <a:off x="2290" y="3612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rgbClr val="CC0099"/>
                    </a:solidFill>
                  </a:rPr>
                  <a:t>6</a:t>
                </a:r>
              </a:p>
            </p:txBody>
          </p:sp>
        </p:grpSp>
        <p:grpSp>
          <p:nvGrpSpPr>
            <p:cNvPr id="11456" name="Group 192"/>
            <p:cNvGrpSpPr>
              <a:grpSpLocks/>
            </p:cNvGrpSpPr>
            <p:nvPr/>
          </p:nvGrpSpPr>
          <p:grpSpPr bwMode="auto">
            <a:xfrm>
              <a:off x="1429" y="3640"/>
              <a:ext cx="408" cy="561"/>
              <a:chOff x="2245" y="3339"/>
              <a:chExt cx="408" cy="561"/>
            </a:xfrm>
          </p:grpSpPr>
          <p:sp>
            <p:nvSpPr>
              <p:cNvPr id="11457" name="Text Box 193"/>
              <p:cNvSpPr txBox="1">
                <a:spLocks noChangeArrowheads="1"/>
              </p:cNvSpPr>
              <p:nvPr/>
            </p:nvSpPr>
            <p:spPr bwMode="auto">
              <a:xfrm>
                <a:off x="2290" y="3339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1458" name="Line 194"/>
              <p:cNvSpPr>
                <a:spLocks noChangeShapeType="1"/>
              </p:cNvSpPr>
              <p:nvPr/>
            </p:nvSpPr>
            <p:spPr bwMode="auto">
              <a:xfrm>
                <a:off x="2245" y="3612"/>
                <a:ext cx="31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9" name="Text Box 195"/>
              <p:cNvSpPr txBox="1">
                <a:spLocks noChangeArrowheads="1"/>
              </p:cNvSpPr>
              <p:nvPr/>
            </p:nvSpPr>
            <p:spPr bwMode="auto">
              <a:xfrm>
                <a:off x="2290" y="3612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rgbClr val="000000"/>
                    </a:solidFill>
                  </a:rPr>
                  <a:t>6</a:t>
                </a:r>
              </a:p>
            </p:txBody>
          </p:sp>
        </p:grpSp>
        <p:sp>
          <p:nvSpPr>
            <p:cNvPr id="11460" name="Text Box 196"/>
            <p:cNvSpPr txBox="1">
              <a:spLocks noChangeArrowheads="1"/>
            </p:cNvSpPr>
            <p:nvPr/>
          </p:nvSpPr>
          <p:spPr bwMode="auto">
            <a:xfrm>
              <a:off x="2699" y="3748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Là :</a:t>
              </a:r>
            </a:p>
          </p:txBody>
        </p:sp>
      </p:grpSp>
      <p:grpSp>
        <p:nvGrpSpPr>
          <p:cNvPr id="11461" name="Group 197"/>
          <p:cNvGrpSpPr>
            <a:grpSpLocks/>
          </p:cNvGrpSpPr>
          <p:nvPr/>
        </p:nvGrpSpPr>
        <p:grpSpPr bwMode="auto">
          <a:xfrm>
            <a:off x="3779838" y="3933825"/>
            <a:ext cx="647700" cy="890588"/>
            <a:chOff x="2245" y="3339"/>
            <a:chExt cx="408" cy="561"/>
          </a:xfrm>
        </p:grpSpPr>
        <p:sp>
          <p:nvSpPr>
            <p:cNvPr id="11462" name="Text Box 198"/>
            <p:cNvSpPr txBox="1">
              <a:spLocks noChangeArrowheads="1"/>
            </p:cNvSpPr>
            <p:nvPr/>
          </p:nvSpPr>
          <p:spPr bwMode="auto">
            <a:xfrm>
              <a:off x="2290" y="3339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D60093"/>
                  </a:solidFill>
                </a:rPr>
                <a:t>3</a:t>
              </a:r>
            </a:p>
          </p:txBody>
        </p:sp>
        <p:sp>
          <p:nvSpPr>
            <p:cNvPr id="11463" name="Line 199"/>
            <p:cNvSpPr>
              <a:spLocks noChangeShapeType="1"/>
            </p:cNvSpPr>
            <p:nvPr/>
          </p:nvSpPr>
          <p:spPr bwMode="auto">
            <a:xfrm>
              <a:off x="2245" y="361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4" name="Text Box 200"/>
            <p:cNvSpPr txBox="1">
              <a:spLocks noChangeArrowheads="1"/>
            </p:cNvSpPr>
            <p:nvPr/>
          </p:nvSpPr>
          <p:spPr bwMode="auto">
            <a:xfrm>
              <a:off x="2290" y="361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D60093"/>
                  </a:solidFill>
                </a:rPr>
                <a:t>6</a:t>
              </a:r>
            </a:p>
          </p:txBody>
        </p:sp>
      </p:grpSp>
      <p:sp>
        <p:nvSpPr>
          <p:cNvPr id="142" name="Text Box 66">
            <a:extLst>
              <a:ext uri="{FF2B5EF4-FFF2-40B4-BE49-F238E27FC236}">
                <a16:creationId xmlns="" xmlns:a16="http://schemas.microsoft.com/office/drawing/2014/main" id="{6DBF59D3-022E-4CAA-A8BE-CF8DCC053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729" y="846816"/>
            <a:ext cx="4342541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" name="Text Box 2"/>
          <p:cNvSpPr txBox="1">
            <a:spLocks noChangeArrowheads="1"/>
          </p:cNvSpPr>
          <p:nvPr/>
        </p:nvSpPr>
        <p:spPr bwMode="auto">
          <a:xfrm>
            <a:off x="1173695" y="3711"/>
            <a:ext cx="6477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Thứ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sáu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ngày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16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tháng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năm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2021</a:t>
            </a: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" name="Text Box 3"/>
          <p:cNvSpPr txBox="1">
            <a:spLocks noChangeArrowheads="1"/>
          </p:cNvSpPr>
          <p:nvPr/>
        </p:nvSpPr>
        <p:spPr bwMode="auto">
          <a:xfrm>
            <a:off x="3368675" y="455555"/>
            <a:ext cx="1981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Toán</a:t>
            </a: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5" name="Picture 2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1104901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2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93" y="5758656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Picture 2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1482" y="2381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Picture 2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42275" y="5754688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9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1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1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1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1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1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1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1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4" grpId="0" animBg="1"/>
      <p:bldP spid="11354" grpId="1" animBg="1"/>
      <p:bldP spid="11363" grpId="0"/>
      <p:bldP spid="11370" grpId="0"/>
      <p:bldP spid="11379" grpId="0"/>
      <p:bldP spid="11388" grpId="0"/>
      <p:bldP spid="113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hlinkClick r:id="" action="ppaction://media"/>
            <a:extLst>
              <a:ext uri="{FF2B5EF4-FFF2-40B4-BE49-F238E27FC236}">
                <a16:creationId xmlns="" xmlns:a16="http://schemas.microsoft.com/office/drawing/2014/main" id="{D183B8AB-4924-42F8-9244-B33C0A778EEC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WordArt 3">
            <a:extLst>
              <a:ext uri="{FF2B5EF4-FFF2-40B4-BE49-F238E27FC236}">
                <a16:creationId xmlns="" xmlns:a16="http://schemas.microsoft.com/office/drawing/2014/main" id="{B47C7BA4-A487-4197-B39B-97AC3CCFEF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990600"/>
            <a:ext cx="7848600" cy="2362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Rung chuông vàng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6" name="Picture 4" descr="XMBL_008">
            <a:extLst>
              <a:ext uri="{FF2B5EF4-FFF2-40B4-BE49-F238E27FC236}">
                <a16:creationId xmlns="" xmlns:a16="http://schemas.microsoft.com/office/drawing/2014/main" id="{980FC01A-DF99-472F-9A91-49F6BEBE4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!BELL_0L">
            <a:extLst>
              <a:ext uri="{FF2B5EF4-FFF2-40B4-BE49-F238E27FC236}">
                <a16:creationId xmlns="" xmlns:a16="http://schemas.microsoft.com/office/drawing/2014/main" id="{32D1016B-31A5-4EC2-BBDD-577E66504C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05125"/>
            <a:ext cx="1238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!BELL_0L">
            <a:extLst>
              <a:ext uri="{FF2B5EF4-FFF2-40B4-BE49-F238E27FC236}">
                <a16:creationId xmlns="" xmlns:a16="http://schemas.microsoft.com/office/drawing/2014/main" id="{7716D7B1-107E-48B6-A6AD-8F5348A6BE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598">
            <a:off x="3886200" y="2838450"/>
            <a:ext cx="1238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!BELL_0L">
            <a:extLst>
              <a:ext uri="{FF2B5EF4-FFF2-40B4-BE49-F238E27FC236}">
                <a16:creationId xmlns="" xmlns:a16="http://schemas.microsoft.com/office/drawing/2014/main" id="{160BBC81-CB47-4473-89ED-5D1EA2CFAB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4200" y="2676525"/>
            <a:ext cx="12954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T2kinhkong[1]">
            <a:extLst>
              <a:ext uri="{FF2B5EF4-FFF2-40B4-BE49-F238E27FC236}">
                <a16:creationId xmlns="" xmlns:a16="http://schemas.microsoft.com/office/drawing/2014/main" id="{AD10D7C8-A715-41D9-B7AB-988F488B93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47244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T2kinhkong[1]">
            <a:extLst>
              <a:ext uri="{FF2B5EF4-FFF2-40B4-BE49-F238E27FC236}">
                <a16:creationId xmlns="" xmlns:a16="http://schemas.microsoft.com/office/drawing/2014/main" id="{D2FEA6F2-2775-407D-9976-1D7F5B5AE9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7244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T2kinhkong[1]">
            <a:extLst>
              <a:ext uri="{FF2B5EF4-FFF2-40B4-BE49-F238E27FC236}">
                <a16:creationId xmlns="" xmlns:a16="http://schemas.microsoft.com/office/drawing/2014/main" id="{50BE1349-DA73-49D2-B32E-B62F2EFAEA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47434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 descr="T2kinhkong[1]">
            <a:extLst>
              <a:ext uri="{FF2B5EF4-FFF2-40B4-BE49-F238E27FC236}">
                <a16:creationId xmlns="" xmlns:a16="http://schemas.microsoft.com/office/drawing/2014/main" id="{CB921163-8CBB-4737-AAA1-E4710DC984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47434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 descr="T2kinhkong[1]">
            <a:extLst>
              <a:ext uri="{FF2B5EF4-FFF2-40B4-BE49-F238E27FC236}">
                <a16:creationId xmlns="" xmlns:a16="http://schemas.microsoft.com/office/drawing/2014/main" id="{FE7223C3-6BD4-499A-BF9C-575176E57F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4667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3" descr="BAN_061">
            <a:extLst>
              <a:ext uri="{FF2B5EF4-FFF2-40B4-BE49-F238E27FC236}">
                <a16:creationId xmlns="" xmlns:a16="http://schemas.microsoft.com/office/drawing/2014/main" id="{99C49DD3-4A2D-4452-8B1D-612205FB7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5200"/>
            <a:ext cx="9144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Sj038821700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51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0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>
            <a:extLst>
              <a:ext uri="{FF2B5EF4-FFF2-40B4-BE49-F238E27FC236}">
                <a16:creationId xmlns="" xmlns:a16="http://schemas.microsoft.com/office/drawing/2014/main" id="{EA19BD94-A9C3-4175-BD60-ED6AB4634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514600"/>
            <a:ext cx="2181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 sz="2000" b="1">
              <a:solidFill>
                <a:srgbClr val="CC0000"/>
              </a:solidFill>
            </a:endParaRPr>
          </a:p>
        </p:txBody>
      </p:sp>
      <p:sp>
        <p:nvSpPr>
          <p:cNvPr id="26628" name="Text Box 4">
            <a:extLst>
              <a:ext uri="{FF2B5EF4-FFF2-40B4-BE49-F238E27FC236}">
                <a16:creationId xmlns="" xmlns:a16="http://schemas.microsoft.com/office/drawing/2014/main" id="{A047B762-D8C6-4892-BC2C-0C9D656C7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613" y="2733675"/>
            <a:ext cx="1979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VNI-Times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0" name="AutoShape 6">
                <a:extLst>
                  <a:ext uri="{FF2B5EF4-FFF2-40B4-BE49-F238E27FC236}">
                    <a16:creationId xmlns="" xmlns:a16="http://schemas.microsoft.com/office/drawing/2014/main" id="{1259DF59-350E-4729-8675-EE73DA536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6263"/>
                <a:ext cx="8991600" cy="1328737"/>
              </a:xfrm>
              <a:prstGeom prst="horizontalScroll">
                <a:avLst>
                  <a:gd name="adj" fmla="val 12500"/>
                </a:avLst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2400" b="1"/>
                  <a:t>    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3600" b="1"/>
                  <a:t> </a:t>
                </a:r>
                <a:r>
                  <a:rPr lang="en-US" altLang="en-US" sz="2400" b="1"/>
                  <a:t>biểu thị phần tô đậm của hình nào dưới đây?</a:t>
                </a:r>
              </a:p>
            </p:txBody>
          </p:sp>
        </mc:Choice>
        <mc:Fallback xmlns="">
          <p:sp>
            <p:nvSpPr>
              <p:cNvPr id="26630" name="AutoShape 6">
                <a:extLst>
                  <a:ext uri="{FF2B5EF4-FFF2-40B4-BE49-F238E27FC236}">
                    <a16:creationId xmlns:a16="http://schemas.microsoft.com/office/drawing/2014/main" id="{1259DF59-350E-4729-8675-EE73DA536B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76263"/>
                <a:ext cx="8991600" cy="1328737"/>
              </a:xfrm>
              <a:prstGeom prst="horizontalScroll">
                <a:avLst>
                  <a:gd name="adj" fmla="val 12500"/>
                </a:avLst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2" name="AutoShape 8">
            <a:extLst>
              <a:ext uri="{FF2B5EF4-FFF2-40B4-BE49-F238E27FC236}">
                <a16:creationId xmlns="" xmlns:a16="http://schemas.microsoft.com/office/drawing/2014/main" id="{F3A84CE4-EB3C-49B7-89E4-1B9F3591F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981200"/>
            <a:ext cx="685800" cy="762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26633" name="AutoShape 9">
            <a:extLst>
              <a:ext uri="{FF2B5EF4-FFF2-40B4-BE49-F238E27FC236}">
                <a16:creationId xmlns="" xmlns:a16="http://schemas.microsoft.com/office/drawing/2014/main" id="{CF05DEAB-87A7-4043-B32D-9443095CE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581400"/>
            <a:ext cx="685800" cy="762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6634" name="AutoShape 10">
            <a:extLst>
              <a:ext uri="{FF2B5EF4-FFF2-40B4-BE49-F238E27FC236}">
                <a16:creationId xmlns="" xmlns:a16="http://schemas.microsoft.com/office/drawing/2014/main" id="{A02D0D6A-161B-4573-A20B-392E08BB2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334000"/>
            <a:ext cx="685800" cy="762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latin typeface="Tahoma" panose="020B0604030504040204" pitchFamily="34" charset="0"/>
              </a:rPr>
              <a:t>c</a:t>
            </a:r>
          </a:p>
        </p:txBody>
      </p:sp>
      <p:sp>
        <p:nvSpPr>
          <p:cNvPr id="26635" name="AutoShape 11">
            <a:extLst>
              <a:ext uri="{FF2B5EF4-FFF2-40B4-BE49-F238E27FC236}">
                <a16:creationId xmlns="" xmlns:a16="http://schemas.microsoft.com/office/drawing/2014/main" id="{35AB3107-AEBC-4E09-90BD-F37AEEBCC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981200"/>
            <a:ext cx="3130550" cy="838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FFFF00"/>
                </a:solidFill>
                <a:latin typeface="Tahoma" panose="020B0604030504040204" pitchFamily="34" charset="0"/>
              </a:rPr>
              <a:t>Hình B</a:t>
            </a:r>
          </a:p>
        </p:txBody>
      </p:sp>
      <p:sp>
        <p:nvSpPr>
          <p:cNvPr id="26636" name="AutoShape 12">
            <a:extLst>
              <a:ext uri="{FF2B5EF4-FFF2-40B4-BE49-F238E27FC236}">
                <a16:creationId xmlns="" xmlns:a16="http://schemas.microsoft.com/office/drawing/2014/main" id="{EACD5F0D-918C-4295-B54C-C8865DF8D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505200"/>
            <a:ext cx="3130550" cy="838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FFFF00"/>
                </a:solidFill>
                <a:latin typeface="Tahoma" panose="020B0604030504040204" pitchFamily="34" charset="0"/>
              </a:rPr>
              <a:t>Hình C</a:t>
            </a:r>
          </a:p>
        </p:txBody>
      </p:sp>
      <p:sp>
        <p:nvSpPr>
          <p:cNvPr id="26637" name="AutoShape 13">
            <a:extLst>
              <a:ext uri="{FF2B5EF4-FFF2-40B4-BE49-F238E27FC236}">
                <a16:creationId xmlns="" xmlns:a16="http://schemas.microsoft.com/office/drawing/2014/main" id="{A64591A0-0306-49DF-ABEA-7E42872FC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257800"/>
            <a:ext cx="3130550" cy="8382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FFFF00"/>
                </a:solidFill>
                <a:latin typeface="Tahoma" panose="020B0604030504040204" pitchFamily="34" charset="0"/>
              </a:rPr>
              <a:t>Hình A</a:t>
            </a:r>
          </a:p>
        </p:txBody>
      </p:sp>
      <p:sp>
        <p:nvSpPr>
          <p:cNvPr id="26639" name="Rectangle 15">
            <a:extLst>
              <a:ext uri="{FF2B5EF4-FFF2-40B4-BE49-F238E27FC236}">
                <a16:creationId xmlns="" xmlns:a16="http://schemas.microsoft.com/office/drawing/2014/main" id="{6C22AAD1-92A5-43EA-B0DD-0E26B3A23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05000"/>
            <a:ext cx="381000" cy="914400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chemeClr val="bg1"/>
              </a:solidFill>
            </a:endParaRPr>
          </a:p>
        </p:txBody>
      </p:sp>
      <p:grpSp>
        <p:nvGrpSpPr>
          <p:cNvPr id="26640" name="Group 16">
            <a:extLst>
              <a:ext uri="{FF2B5EF4-FFF2-40B4-BE49-F238E27FC236}">
                <a16:creationId xmlns="" xmlns:a16="http://schemas.microsoft.com/office/drawing/2014/main" id="{92877401-5D38-4920-8CAE-B8255B42657F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905000"/>
            <a:ext cx="1143000" cy="914400"/>
            <a:chOff x="150" y="1358"/>
            <a:chExt cx="720" cy="576"/>
          </a:xfrm>
        </p:grpSpPr>
        <p:sp>
          <p:nvSpPr>
            <p:cNvPr id="26641" name="Rectangle 17">
              <a:extLst>
                <a:ext uri="{FF2B5EF4-FFF2-40B4-BE49-F238E27FC236}">
                  <a16:creationId xmlns="" xmlns:a16="http://schemas.microsoft.com/office/drawing/2014/main" id="{CBD18F04-B24B-4B4F-AEC2-BB958337E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1358"/>
              <a:ext cx="240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Rectangle 18">
              <a:extLst>
                <a:ext uri="{FF2B5EF4-FFF2-40B4-BE49-F238E27FC236}">
                  <a16:creationId xmlns="" xmlns:a16="http://schemas.microsoft.com/office/drawing/2014/main" id="{15725CB0-5C97-4025-9D31-734B22C26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1358"/>
              <a:ext cx="240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3" name="Text Box 19">
            <a:extLst>
              <a:ext uri="{FF2B5EF4-FFF2-40B4-BE49-F238E27FC236}">
                <a16:creationId xmlns="" xmlns:a16="http://schemas.microsoft.com/office/drawing/2014/main" id="{6CDA578B-4B2A-49BC-8001-8FA154660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743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>
                    <a:alpha val="7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A</a:t>
            </a:r>
          </a:p>
        </p:txBody>
      </p:sp>
      <p:grpSp>
        <p:nvGrpSpPr>
          <p:cNvPr id="26644" name="Group 20">
            <a:extLst>
              <a:ext uri="{FF2B5EF4-FFF2-40B4-BE49-F238E27FC236}">
                <a16:creationId xmlns="" xmlns:a16="http://schemas.microsoft.com/office/drawing/2014/main" id="{B9268014-19FC-4ED1-AF61-A055CAD5C096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352800"/>
            <a:ext cx="1219200" cy="1066800"/>
            <a:chOff x="144" y="2288"/>
            <a:chExt cx="768" cy="672"/>
          </a:xfrm>
        </p:grpSpPr>
        <p:sp>
          <p:nvSpPr>
            <p:cNvPr id="26645" name="Rectangle 21">
              <a:extLst>
                <a:ext uri="{FF2B5EF4-FFF2-40B4-BE49-F238E27FC236}">
                  <a16:creationId xmlns="" xmlns:a16="http://schemas.microsoft.com/office/drawing/2014/main" id="{AD25CE6F-C846-43C9-AC76-C0D897F10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288"/>
              <a:ext cx="384" cy="336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Rectangle 22">
              <a:extLst>
                <a:ext uri="{FF2B5EF4-FFF2-40B4-BE49-F238E27FC236}">
                  <a16:creationId xmlns="" xmlns:a16="http://schemas.microsoft.com/office/drawing/2014/main" id="{B779CDB8-B3F3-496B-B6D3-736B56471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624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23">
              <a:extLst>
                <a:ext uri="{FF2B5EF4-FFF2-40B4-BE49-F238E27FC236}">
                  <a16:creationId xmlns="" xmlns:a16="http://schemas.microsoft.com/office/drawing/2014/main" id="{49447895-876B-44BA-BDD8-70073900C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624"/>
              <a:ext cx="384" cy="336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24">
              <a:extLst>
                <a:ext uri="{FF2B5EF4-FFF2-40B4-BE49-F238E27FC236}">
                  <a16:creationId xmlns="" xmlns:a16="http://schemas.microsoft.com/office/drawing/2014/main" id="{5ED6E3C6-CD09-4F90-8249-D8B640CF5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288"/>
              <a:ext cx="384" cy="336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>
                <a:solidFill>
                  <a:srgbClr val="FFCC00"/>
                </a:solidFill>
              </a:endParaRPr>
            </a:p>
          </p:txBody>
        </p:sp>
      </p:grpSp>
      <p:sp>
        <p:nvSpPr>
          <p:cNvPr id="26649" name="Text Box 25">
            <a:extLst>
              <a:ext uri="{FF2B5EF4-FFF2-40B4-BE49-F238E27FC236}">
                <a16:creationId xmlns="" xmlns:a16="http://schemas.microsoft.com/office/drawing/2014/main" id="{146FF971-F5E7-4EBF-AB66-9E3E62254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419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>
                    <a:alpha val="7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B</a:t>
            </a:r>
          </a:p>
        </p:txBody>
      </p:sp>
      <p:sp>
        <p:nvSpPr>
          <p:cNvPr id="26650" name="Text Box 26">
            <a:extLst>
              <a:ext uri="{FF2B5EF4-FFF2-40B4-BE49-F238E27FC236}">
                <a16:creationId xmlns="" xmlns:a16="http://schemas.microsoft.com/office/drawing/2014/main" id="{1708C069-1849-4C6B-993F-A47AAF154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019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>
                    <a:alpha val="7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C</a:t>
            </a:r>
          </a:p>
        </p:txBody>
      </p:sp>
      <p:pic>
        <p:nvPicPr>
          <p:cNvPr id="26651" name="Picture 27">
            <a:extLst>
              <a:ext uri="{FF2B5EF4-FFF2-40B4-BE49-F238E27FC236}">
                <a16:creationId xmlns="" xmlns:a16="http://schemas.microsoft.com/office/drawing/2014/main" id="{6C4E2001-E8B8-46A0-9E21-CA4748F39D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3931"/>
            <a:ext cx="4000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3" name="Picture 29">
            <a:extLst>
              <a:ext uri="{FF2B5EF4-FFF2-40B4-BE49-F238E27FC236}">
                <a16:creationId xmlns="" xmlns:a16="http://schemas.microsoft.com/office/drawing/2014/main" id="{8BDF2648-419A-4E73-B647-C3B332E7C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4829175"/>
            <a:ext cx="1314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1104901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7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93" y="5758656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8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1482" y="2381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9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42275" y="5754688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3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6" dur="3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3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2" grpId="0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7" grpId="1" animBg="1"/>
      <p:bldP spid="26639" grpId="0" animBg="1"/>
      <p:bldP spid="26643" grpId="0"/>
      <p:bldP spid="26649" grpId="0"/>
      <p:bldP spid="266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="" xmlns:a16="http://schemas.microsoft.com/office/drawing/2014/main" id="{E778527F-A343-4DCC-A71A-F5D763093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13" y="938213"/>
            <a:ext cx="6740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VNI-Times" pitchFamily="2" charset="0"/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="" xmlns:a16="http://schemas.microsoft.com/office/drawing/2014/main" id="{48C42C24-741F-4FA6-9CF8-921922829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488" y="2316163"/>
            <a:ext cx="2181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 sz="2000" b="1">
              <a:solidFill>
                <a:srgbClr val="CC0000"/>
              </a:solidFill>
            </a:endParaRPr>
          </a:p>
        </p:txBody>
      </p:sp>
      <p:sp>
        <p:nvSpPr>
          <p:cNvPr id="27652" name="Text Box 4">
            <a:extLst>
              <a:ext uri="{FF2B5EF4-FFF2-40B4-BE49-F238E27FC236}">
                <a16:creationId xmlns="" xmlns:a16="http://schemas.microsoft.com/office/drawing/2014/main" id="{38F9DDF1-8F4E-4116-9EF4-581445089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75" y="2986088"/>
            <a:ext cx="1979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VNI-Times" pitchFamily="2" charset="0"/>
            </a:endParaRPr>
          </a:p>
        </p:txBody>
      </p:sp>
      <p:sp>
        <p:nvSpPr>
          <p:cNvPr id="27653" name="Text Box 5">
            <a:extLst>
              <a:ext uri="{FF2B5EF4-FFF2-40B4-BE49-F238E27FC236}">
                <a16:creationId xmlns="" xmlns:a16="http://schemas.microsoft.com/office/drawing/2014/main" id="{9956DAB5-C655-4555-BC5F-ED29C33EB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75" y="2970213"/>
            <a:ext cx="1979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VNI-Times" pitchFamily="2" charset="0"/>
            </a:endParaRPr>
          </a:p>
        </p:txBody>
      </p:sp>
      <p:sp>
        <p:nvSpPr>
          <p:cNvPr id="27655" name="AutoShape 7">
            <a:extLst>
              <a:ext uri="{FF2B5EF4-FFF2-40B4-BE49-F238E27FC236}">
                <a16:creationId xmlns="" xmlns:a16="http://schemas.microsoft.com/office/drawing/2014/main" id="{EB1CB561-ECBE-47A5-9D80-96FF66E63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590800"/>
            <a:ext cx="685800" cy="762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27656" name="AutoShape 8">
            <a:extLst>
              <a:ext uri="{FF2B5EF4-FFF2-40B4-BE49-F238E27FC236}">
                <a16:creationId xmlns="" xmlns:a16="http://schemas.microsoft.com/office/drawing/2014/main" id="{08BFFBA5-D415-4216-9110-DF7A9C51A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962400"/>
            <a:ext cx="685800" cy="762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7657" name="AutoShape 9">
            <a:extLst>
              <a:ext uri="{FF2B5EF4-FFF2-40B4-BE49-F238E27FC236}">
                <a16:creationId xmlns="" xmlns:a16="http://schemas.microsoft.com/office/drawing/2014/main" id="{E0FCAA0A-00D1-46D4-9DBA-2061A792A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334000"/>
            <a:ext cx="685800" cy="7620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latin typeface="Tahoma" panose="020B0604030504040204" pitchFamily="34" charset="0"/>
              </a:rPr>
              <a:t>c</a:t>
            </a:r>
          </a:p>
        </p:txBody>
      </p:sp>
      <p:sp>
        <p:nvSpPr>
          <p:cNvPr id="27658" name="AutoShape 10">
            <a:extLst>
              <a:ext uri="{FF2B5EF4-FFF2-40B4-BE49-F238E27FC236}">
                <a16:creationId xmlns="" xmlns:a16="http://schemas.microsoft.com/office/drawing/2014/main" id="{D53E08B1-AA88-4108-8315-CBE5FBC0C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2465388"/>
            <a:ext cx="4433887" cy="887412"/>
          </a:xfrm>
          <a:prstGeom prst="flowChartTerminator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b="1">
                <a:solidFill>
                  <a:srgbClr val="FFFF00"/>
                </a:solidFill>
                <a:latin typeface="Tahoma" panose="020B0604030504040204" pitchFamily="34" charset="0"/>
              </a:rPr>
              <a:t> phân số</a:t>
            </a:r>
          </a:p>
        </p:txBody>
      </p:sp>
      <p:sp>
        <p:nvSpPr>
          <p:cNvPr id="27659" name="AutoShape 11">
            <a:extLst>
              <a:ext uri="{FF2B5EF4-FFF2-40B4-BE49-F238E27FC236}">
                <a16:creationId xmlns="" xmlns:a16="http://schemas.microsoft.com/office/drawing/2014/main" id="{3C936DEF-ACC4-49F3-BD31-95682AAAB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3810000"/>
            <a:ext cx="4586287" cy="9906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400" b="1">
              <a:solidFill>
                <a:srgbClr val="FFFF00"/>
              </a:solidFill>
            </a:endParaRPr>
          </a:p>
          <a:p>
            <a:r>
              <a:rPr lang="en-US" altLang="en-US" sz="2400" b="1">
                <a:solidFill>
                  <a:srgbClr val="FFFF00"/>
                </a:solidFill>
              </a:rPr>
              <a:t>phân số</a:t>
            </a:r>
          </a:p>
          <a:p>
            <a:endParaRPr lang="en-US" altLang="en-US" sz="24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27660" name="AutoShape 12">
            <a:extLst>
              <a:ext uri="{FF2B5EF4-FFF2-40B4-BE49-F238E27FC236}">
                <a16:creationId xmlns="" xmlns:a16="http://schemas.microsoft.com/office/drawing/2014/main" id="{F94D1853-55DD-4330-9957-51A7063E6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5181600"/>
            <a:ext cx="4433887" cy="9144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b="1">
                <a:solidFill>
                  <a:srgbClr val="FFFF00"/>
                </a:solidFill>
              </a:rPr>
              <a:t> phân số</a:t>
            </a:r>
          </a:p>
        </p:txBody>
      </p:sp>
      <p:sp>
        <p:nvSpPr>
          <p:cNvPr id="27661" name="AutoShape 13">
            <a:extLst>
              <a:ext uri="{FF2B5EF4-FFF2-40B4-BE49-F238E27FC236}">
                <a16:creationId xmlns="" xmlns:a16="http://schemas.microsoft.com/office/drawing/2014/main" id="{B7AFB459-A0A5-43F6-AE61-80DD68401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0"/>
            <a:ext cx="8610600" cy="14478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Phân số tối giản của phân số         là ?</a:t>
            </a:r>
          </a:p>
        </p:txBody>
      </p:sp>
      <p:graphicFrame>
        <p:nvGraphicFramePr>
          <p:cNvPr id="27662" name="Object 14">
            <a:extLst>
              <a:ext uri="{FF2B5EF4-FFF2-40B4-BE49-F238E27FC236}">
                <a16:creationId xmlns="" xmlns:a16="http://schemas.microsoft.com/office/drawing/2014/main" id="{888273EA-D14D-47BF-90E3-5E4892F29616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18105821"/>
              </p:ext>
            </p:extLst>
          </p:nvPr>
        </p:nvGraphicFramePr>
        <p:xfrm>
          <a:off x="5816781" y="982612"/>
          <a:ext cx="549275" cy="1000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3" name="Equation" r:id="rId3" imgW="215640" imgH="393480" progId="Equation.3">
                  <p:embed/>
                </p:oleObj>
              </mc:Choice>
              <mc:Fallback>
                <p:oleObj name="Equation" r:id="rId3" imgW="21564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781" y="982612"/>
                        <a:ext cx="549275" cy="10006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3" name="Object 15">
            <a:extLst>
              <a:ext uri="{FF2B5EF4-FFF2-40B4-BE49-F238E27FC236}">
                <a16:creationId xmlns="" xmlns:a16="http://schemas.microsoft.com/office/drawing/2014/main" id="{D591CEF5-38A7-455F-A7CC-3DDB7C1E13F5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42879396"/>
              </p:ext>
            </p:extLst>
          </p:nvPr>
        </p:nvGraphicFramePr>
        <p:xfrm>
          <a:off x="5731265" y="2498725"/>
          <a:ext cx="5318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4" name="Equation" r:id="rId5" imgW="203040" imgH="393480" progId="Equation.DSMT4">
                  <p:embed/>
                </p:oleObj>
              </mc:Choice>
              <mc:Fallback>
                <p:oleObj name="Equation" r:id="rId5" imgW="20304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1265" y="2498725"/>
                        <a:ext cx="531812" cy="8382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4" name="Object 16">
            <a:extLst>
              <a:ext uri="{FF2B5EF4-FFF2-40B4-BE49-F238E27FC236}">
                <a16:creationId xmlns="" xmlns:a16="http://schemas.microsoft.com/office/drawing/2014/main" id="{665C58F1-271F-4AC6-93A0-7D1D88F725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613178"/>
              </p:ext>
            </p:extLst>
          </p:nvPr>
        </p:nvGraphicFramePr>
        <p:xfrm>
          <a:off x="5816781" y="3924300"/>
          <a:ext cx="5254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5" name="Equation" r:id="rId7" imgW="228600" imgH="393480" progId="Equation.3">
                  <p:embed/>
                </p:oleObj>
              </mc:Choice>
              <mc:Fallback>
                <p:oleObj name="Equation" r:id="rId7" imgW="22860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781" y="3924300"/>
                        <a:ext cx="525462" cy="7620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5" name="Object 17">
            <a:extLst>
              <a:ext uri="{FF2B5EF4-FFF2-40B4-BE49-F238E27FC236}">
                <a16:creationId xmlns="" xmlns:a16="http://schemas.microsoft.com/office/drawing/2014/main" id="{4B363BBA-3A4F-4465-8340-BBAB0026DB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306929"/>
              </p:ext>
            </p:extLst>
          </p:nvPr>
        </p:nvGraphicFramePr>
        <p:xfrm>
          <a:off x="5758097" y="5257800"/>
          <a:ext cx="4968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6" name="Equation" r:id="rId9" imgW="203040" imgH="393480" progId="Equation.3">
                  <p:embed/>
                </p:oleObj>
              </mc:Choice>
              <mc:Fallback>
                <p:oleObj name="Equation" r:id="rId9" imgW="20304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8097" y="5257800"/>
                        <a:ext cx="496887" cy="7620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66" name="Picture 18">
            <a:extLst>
              <a:ext uri="{FF2B5EF4-FFF2-40B4-BE49-F238E27FC236}">
                <a16:creationId xmlns="" xmlns:a16="http://schemas.microsoft.com/office/drawing/2014/main" id="{BA690FD5-337F-4F30-8FF3-E594DCDE1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181100"/>
            <a:ext cx="5492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6" descr="POINSET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1104901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7" descr="POINSET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93" y="5758656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8" descr="POINSET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1482" y="2381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9" descr="POINSET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42275" y="5754688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27656" grpId="0" animBg="1"/>
      <p:bldP spid="27657" grpId="0" animBg="1"/>
      <p:bldP spid="27658" grpId="0" animBg="1"/>
      <p:bldP spid="27659" grpId="0" animBg="1"/>
      <p:bldP spid="27660" grpId="0" animBg="1"/>
      <p:bldP spid="276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6">
            <a:extLst>
              <a:ext uri="{FF2B5EF4-FFF2-40B4-BE49-F238E27FC236}">
                <a16:creationId xmlns="" xmlns:a16="http://schemas.microsoft.com/office/drawing/2014/main" id="{6DBF59D3-022E-4CAA-A8BE-CF8DCC053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729" y="846816"/>
            <a:ext cx="4342541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73695" y="3711"/>
            <a:ext cx="6477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Thứ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sáu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ngày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16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tháng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năm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2021</a:t>
            </a: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368675" y="455555"/>
            <a:ext cx="1981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Toán</a:t>
            </a: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2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1104901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93" y="5758656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1482" y="2381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42275" y="5754688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9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flower-art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1524000" y="1295400"/>
            <a:ext cx="58674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en-US" sz="4000" b="1" kern="10">
                <a:ln w="9525">
                  <a:round/>
                  <a:headEnd/>
                  <a:tailEnd/>
                </a:ln>
                <a:solidFill>
                  <a:srgbClr val="FFFF00">
                    <a:alpha val="97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đã kết thúc</a:t>
            </a: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1524000" y="2286000"/>
            <a:ext cx="6172200" cy="13081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4000" b="1" kern="10" dirty="0" err="1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>
                    <a:alpha val="97000"/>
                  </a:srgb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>
                    <a:alpha val="97000"/>
                  </a:srgb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>
                    <a:alpha val="97000"/>
                  </a:srgb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>
                    <a:alpha val="97000"/>
                  </a:srgb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>
                    <a:alpha val="97000"/>
                  </a:srgb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>
                    <a:alpha val="97000"/>
                  </a:srgb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>
                    <a:alpha val="97000"/>
                  </a:srgb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>
                    <a:alpha val="97000"/>
                  </a:srgb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>
                    <a:alpha val="97000"/>
                  </a:srgb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4000" b="1" kern="10" dirty="0">
              <a:ln w="9525">
                <a:solidFill>
                  <a:srgbClr val="FFFF99"/>
                </a:solidFill>
                <a:round/>
                <a:headEnd/>
                <a:tailEnd/>
              </a:ln>
              <a:solidFill>
                <a:srgbClr val="FF0000">
                  <a:alpha val="97000"/>
                </a:srgbClr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1981200" y="3810000"/>
            <a:ext cx="4876800" cy="97313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pt-BR" sz="4000" b="1" kern="10" spc="-4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4000" b="1" kern="10" spc="-40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54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00" grpId="0"/>
      <p:bldP spid="297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155700" y="0"/>
            <a:ext cx="647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sáu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ngày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16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tháng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2021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352800" y="5334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u="sng">
                <a:solidFill>
                  <a:srgbClr val="000000"/>
                </a:solidFill>
                <a:latin typeface="Times New Roman" panose="02020603050405020304" pitchFamily="18" charset="0"/>
              </a:rPr>
              <a:t>Toán</a:t>
            </a:r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8100" y="152400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</a:rPr>
              <a:t>Kiểm tra bài cũ: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048000" y="1447800"/>
            <a:ext cx="4991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nhiên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132" name="Picture 1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1104901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39100" y="4724400"/>
            <a:ext cx="1104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631031" y="5126831"/>
            <a:ext cx="23622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27132" y="516731"/>
            <a:ext cx="21336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>
            <a:extLst>
              <a:ext uri="{FF2B5EF4-FFF2-40B4-BE49-F238E27FC236}">
                <a16:creationId xmlns="" xmlns:a16="http://schemas.microsoft.com/office/drawing/2014/main" id="{54EBE448-3332-46BB-A213-B34D5B5E4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694671"/>
            <a:ext cx="4495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latin typeface="Times New Roman" panose="02020603050405020304" pitchFamily="18" charset="0"/>
              </a:rPr>
              <a:t>1.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Đọc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sau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: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="" xmlns:a16="http://schemas.microsoft.com/office/drawing/2014/main" id="{54EBE448-3332-46BB-A213-B34D5B5E4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502" y="3378652"/>
            <a:ext cx="21438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latin typeface="Times New Roman" panose="02020603050405020304" pitchFamily="18" charset="0"/>
              </a:rPr>
              <a:t>5 978 600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="" xmlns:a16="http://schemas.microsoft.com/office/drawing/2014/main" id="{54EBE448-3332-46BB-A213-B34D5B5E4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920" y="3426507"/>
            <a:ext cx="26592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latin typeface="Times New Roman" panose="02020603050405020304" pitchFamily="18" charset="0"/>
              </a:rPr>
              <a:t>472 036 953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7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/>
      <p:bldP spid="10" grpId="0"/>
      <p:bldP spid="11" grpId="0"/>
      <p:bldP spid="11" grpId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Text Box 9">
            <a:extLst>
              <a:ext uri="{FF2B5EF4-FFF2-40B4-BE49-F238E27FC236}">
                <a16:creationId xmlns="" xmlns:a16="http://schemas.microsoft.com/office/drawing/2014/main" id="{05E92D80-E3A4-4226-8E49-601B4F325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88155"/>
            <a:ext cx="434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en-US" sz="3200" b="1" dirty="0" smtClean="0">
                <a:latin typeface="Times New Roman" panose="02020603050405020304" pitchFamily="18" charset="0"/>
              </a:rPr>
              <a:t>2.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Viết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sau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: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3082" name="Text Box 10">
            <a:extLst>
              <a:ext uri="{FF2B5EF4-FFF2-40B4-BE49-F238E27FC236}">
                <a16:creationId xmlns="" xmlns:a16="http://schemas.microsoft.com/office/drawing/2014/main" id="{54EBE448-3332-46BB-A213-B34D5B5E4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53" y="3290895"/>
            <a:ext cx="8305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triệu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linh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3" name="Text Box 11">
            <a:extLst>
              <a:ext uri="{FF2B5EF4-FFF2-40B4-BE49-F238E27FC236}">
                <a16:creationId xmlns="" xmlns:a16="http://schemas.microsoft.com/office/drawing/2014/main" id="{AB80F50E-4256-4DDA-B285-886150E39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33397"/>
            <a:ext cx="841856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mốt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triệu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linh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sáu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2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1104901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93" y="5758656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1482" y="2381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42275" y="5754688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155700" y="0"/>
            <a:ext cx="647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sáu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ngày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16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tháng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2021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352800" y="5334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u="sng">
                <a:solidFill>
                  <a:srgbClr val="000000"/>
                </a:solidFill>
                <a:latin typeface="Times New Roman" panose="02020603050405020304" pitchFamily="18" charset="0"/>
              </a:rPr>
              <a:t>Toán</a:t>
            </a:r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04790" y="1267690"/>
            <a:ext cx="342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CC"/>
                </a:solidFill>
              </a:rPr>
              <a:t>Kiểm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tra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bài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cũ</a:t>
            </a:r>
            <a:r>
              <a:rPr lang="en-US" sz="3600" b="1"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619500" y="1219200"/>
            <a:ext cx="4991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nhiên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4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3082" grpId="0"/>
      <p:bldP spid="3082" grpId="1"/>
      <p:bldP spid="30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>
            <a:extLst>
              <a:ext uri="{FF2B5EF4-FFF2-40B4-BE49-F238E27FC236}">
                <a16:creationId xmlns="" xmlns:a16="http://schemas.microsoft.com/office/drawing/2014/main" id="{CB0D00CF-952D-40AE-A300-22AD1000F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38400"/>
            <a:ext cx="8153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3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đáp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án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ghi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bảng</a:t>
            </a:r>
            <a:r>
              <a:rPr lang="en-US" altLang="en-US" sz="3200" b="1" dirty="0">
                <a:latin typeface="Times New Roman" panose="02020603050405020304" pitchFamily="18" charset="0"/>
              </a:rPr>
              <a:t> con: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hết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3200" b="1" dirty="0">
                <a:latin typeface="Times New Roman" panose="02020603050405020304" pitchFamily="18" charset="0"/>
              </a:rPr>
              <a:t> 5</a:t>
            </a:r>
          </a:p>
        </p:txBody>
      </p:sp>
      <p:sp>
        <p:nvSpPr>
          <p:cNvPr id="29699" name="Text Box 4">
            <a:extLst>
              <a:ext uri="{FF2B5EF4-FFF2-40B4-BE49-F238E27FC236}">
                <a16:creationId xmlns="" xmlns:a16="http://schemas.microsoft.com/office/drawing/2014/main" id="{6EC27A54-4A5A-4327-A70B-35ADFB2E8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33813"/>
            <a:ext cx="4038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a.  </a:t>
            </a:r>
            <a:r>
              <a:rPr lang="en-US" altLang="en-US" sz="3200" b="1">
                <a:latin typeface="Times New Roman" panose="02020603050405020304" pitchFamily="18" charset="0"/>
              </a:rPr>
              <a:t>1234</a:t>
            </a:r>
            <a:r>
              <a:rPr lang="en-US" altLang="en-US" sz="3200" b="1"/>
              <a:t>   ;  </a:t>
            </a:r>
            <a:r>
              <a:rPr lang="en-US" altLang="en-US" sz="3200" b="1">
                <a:latin typeface="Times New Roman" panose="02020603050405020304" pitchFamily="18" charset="0"/>
              </a:rPr>
              <a:t>6027</a:t>
            </a:r>
          </a:p>
        </p:txBody>
      </p:sp>
      <p:sp>
        <p:nvSpPr>
          <p:cNvPr id="29700" name="Text Box 7">
            <a:extLst>
              <a:ext uri="{FF2B5EF4-FFF2-40B4-BE49-F238E27FC236}">
                <a16:creationId xmlns="" xmlns:a16="http://schemas.microsoft.com/office/drawing/2014/main" id="{9E55ABB5-C91E-4EEF-A2A1-5ADD4932A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500688"/>
            <a:ext cx="3276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c.   1700   ;  2455</a:t>
            </a:r>
          </a:p>
        </p:txBody>
      </p:sp>
      <p:sp>
        <p:nvSpPr>
          <p:cNvPr id="29702" name="Text Box 4">
            <a:extLst>
              <a:ext uri="{FF2B5EF4-FFF2-40B4-BE49-F238E27FC236}">
                <a16:creationId xmlns="" xmlns:a16="http://schemas.microsoft.com/office/drawing/2014/main" id="{41B76066-F3FF-4DC3-8C56-CA6ED9E5D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678363"/>
            <a:ext cx="358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b.  2533   ;  4729</a:t>
            </a:r>
          </a:p>
        </p:txBody>
      </p:sp>
      <p:sp>
        <p:nvSpPr>
          <p:cNvPr id="9226" name="Oval 10">
            <a:extLst>
              <a:ext uri="{FF2B5EF4-FFF2-40B4-BE49-F238E27FC236}">
                <a16:creationId xmlns="" xmlns:a16="http://schemas.microsoft.com/office/drawing/2014/main" id="{D7E0C05E-4F84-4D67-BFA5-6A72B7AAA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700" y="5500688"/>
            <a:ext cx="762000" cy="762000"/>
          </a:xfrm>
          <a:prstGeom prst="ellipse">
            <a:avLst/>
          </a:prstGeom>
          <a:noFill/>
          <a:ln w="57150">
            <a:solidFill>
              <a:srgbClr val="FF0000">
                <a:alpha val="85097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55700" y="0"/>
            <a:ext cx="647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sáu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ngày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16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tháng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2021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352800" y="5334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u="sng">
                <a:solidFill>
                  <a:srgbClr val="000000"/>
                </a:solidFill>
                <a:latin typeface="Times New Roman" panose="02020603050405020304" pitchFamily="18" charset="0"/>
              </a:rPr>
              <a:t>Toán</a:t>
            </a:r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04790" y="1267690"/>
            <a:ext cx="342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CC"/>
                </a:solidFill>
              </a:rPr>
              <a:t>Kiểm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tra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bài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cũ</a:t>
            </a:r>
            <a:r>
              <a:rPr lang="en-US" sz="3600" b="1"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619500" y="1219200"/>
            <a:ext cx="4991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nhiên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2" name="Picture 2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1104901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93" y="5758656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1482" y="2381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42275" y="5754688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196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55700" y="0"/>
            <a:ext cx="647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sáu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ngày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16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tháng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2021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52800" y="5334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u="sng">
                <a:solidFill>
                  <a:srgbClr val="000000"/>
                </a:solidFill>
                <a:latin typeface="Times New Roman" panose="02020603050405020304" pitchFamily="18" charset="0"/>
              </a:rPr>
              <a:t>Toán</a:t>
            </a:r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2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1104901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93" y="5758656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1482" y="2381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42275" y="5754688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6">
            <a:extLst>
              <a:ext uri="{FF2B5EF4-FFF2-40B4-BE49-F238E27FC236}">
                <a16:creationId xmlns="" xmlns:a16="http://schemas.microsoft.com/office/drawing/2014/main" id="{6DBF59D3-022E-4CAA-A8BE-CF8DCC053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929" y="1101725"/>
            <a:ext cx="4342541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91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">
            <a:extLst>
              <a:ext uri="{FF2B5EF4-FFF2-40B4-BE49-F238E27FC236}">
                <a16:creationId xmlns="" xmlns:a16="http://schemas.microsoft.com/office/drawing/2014/main" id="{76E5A638-E84E-4D05-9D8D-12B44891A37F}"/>
              </a:ext>
            </a:extLst>
          </p:cNvPr>
          <p:cNvGrpSpPr>
            <a:grpSpLocks/>
          </p:cNvGrpSpPr>
          <p:nvPr/>
        </p:nvGrpSpPr>
        <p:grpSpPr bwMode="auto">
          <a:xfrm>
            <a:off x="2898775" y="2362200"/>
            <a:ext cx="1825625" cy="914400"/>
            <a:chOff x="1584" y="1776"/>
            <a:chExt cx="1200" cy="624"/>
          </a:xfrm>
        </p:grpSpPr>
        <p:sp>
          <p:nvSpPr>
            <p:cNvPr id="5179" name="Rectangle 5">
              <a:extLst>
                <a:ext uri="{FF2B5EF4-FFF2-40B4-BE49-F238E27FC236}">
                  <a16:creationId xmlns="" xmlns:a16="http://schemas.microsoft.com/office/drawing/2014/main" id="{CFDC1919-6EFD-4129-9F19-7327B2896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776"/>
              <a:ext cx="240" cy="6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80" name="Rectangle 6">
              <a:extLst>
                <a:ext uri="{FF2B5EF4-FFF2-40B4-BE49-F238E27FC236}">
                  <a16:creationId xmlns="" xmlns:a16="http://schemas.microsoft.com/office/drawing/2014/main" id="{C5901F26-E14D-4100-A58C-1C400CEB7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776"/>
              <a:ext cx="240" cy="624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81" name="Rectangle 7">
              <a:extLst>
                <a:ext uri="{FF2B5EF4-FFF2-40B4-BE49-F238E27FC236}">
                  <a16:creationId xmlns="" xmlns:a16="http://schemas.microsoft.com/office/drawing/2014/main" id="{27ED5F10-87FA-4242-BBA7-E0DDF017D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776"/>
              <a:ext cx="240" cy="6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82" name="Rectangle 8">
              <a:extLst>
                <a:ext uri="{FF2B5EF4-FFF2-40B4-BE49-F238E27FC236}">
                  <a16:creationId xmlns="" xmlns:a16="http://schemas.microsoft.com/office/drawing/2014/main" id="{5A791116-0F0D-4020-A43A-D006326D7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776"/>
              <a:ext cx="240" cy="624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83" name="Rectangle 9">
              <a:extLst>
                <a:ext uri="{FF2B5EF4-FFF2-40B4-BE49-F238E27FC236}">
                  <a16:creationId xmlns="" xmlns:a16="http://schemas.microsoft.com/office/drawing/2014/main" id="{46D8D049-1FC0-4B25-A100-69EEE628F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776"/>
              <a:ext cx="240" cy="6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123" name="Group 10">
            <a:extLst>
              <a:ext uri="{FF2B5EF4-FFF2-40B4-BE49-F238E27FC236}">
                <a16:creationId xmlns="" xmlns:a16="http://schemas.microsoft.com/office/drawing/2014/main" id="{ED920F37-C3A8-46ED-8BBC-57358E332EC5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2133600"/>
            <a:ext cx="765175" cy="1201738"/>
            <a:chOff x="4128" y="1824"/>
            <a:chExt cx="384" cy="768"/>
          </a:xfrm>
        </p:grpSpPr>
        <p:sp>
          <p:nvSpPr>
            <p:cNvPr id="5171" name="AutoShape 11">
              <a:extLst>
                <a:ext uri="{FF2B5EF4-FFF2-40B4-BE49-F238E27FC236}">
                  <a16:creationId xmlns="" xmlns:a16="http://schemas.microsoft.com/office/drawing/2014/main" id="{BF324737-61EF-4140-85B3-63C5D0DE4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400"/>
              <a:ext cx="192" cy="192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72" name="AutoShape 12">
              <a:extLst>
                <a:ext uri="{FF2B5EF4-FFF2-40B4-BE49-F238E27FC236}">
                  <a16:creationId xmlns="" xmlns:a16="http://schemas.microsoft.com/office/drawing/2014/main" id="{F91B0E9A-A27E-4C11-84CA-A878E79D9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400"/>
              <a:ext cx="192" cy="192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73" name="AutoShape 13">
              <a:extLst>
                <a:ext uri="{FF2B5EF4-FFF2-40B4-BE49-F238E27FC236}">
                  <a16:creationId xmlns="" xmlns:a16="http://schemas.microsoft.com/office/drawing/2014/main" id="{2DF9D1D0-0040-4B3E-BCA1-64E8F7817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208"/>
              <a:ext cx="192" cy="192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74" name="AutoShape 14">
              <a:extLst>
                <a:ext uri="{FF2B5EF4-FFF2-40B4-BE49-F238E27FC236}">
                  <a16:creationId xmlns="" xmlns:a16="http://schemas.microsoft.com/office/drawing/2014/main" id="{5A1A03BC-B82A-4CB5-A39A-6DAAB15D0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208"/>
              <a:ext cx="192" cy="192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75" name="AutoShape 15">
              <a:extLst>
                <a:ext uri="{FF2B5EF4-FFF2-40B4-BE49-F238E27FC236}">
                  <a16:creationId xmlns="" xmlns:a16="http://schemas.microsoft.com/office/drawing/2014/main" id="{FA2202AB-1B2E-42FC-BBAC-241169095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016"/>
              <a:ext cx="192" cy="192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76" name="AutoShape 16">
              <a:extLst>
                <a:ext uri="{FF2B5EF4-FFF2-40B4-BE49-F238E27FC236}">
                  <a16:creationId xmlns="" xmlns:a16="http://schemas.microsoft.com/office/drawing/2014/main" id="{3F5C23A3-04D5-4CC2-BAEB-4BB62623E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016"/>
              <a:ext cx="192" cy="192"/>
            </a:xfrm>
            <a:prstGeom prst="flowChartProcess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77" name="AutoShape 17">
              <a:extLst>
                <a:ext uri="{FF2B5EF4-FFF2-40B4-BE49-F238E27FC236}">
                  <a16:creationId xmlns="" xmlns:a16="http://schemas.microsoft.com/office/drawing/2014/main" id="{ECA6C09C-7D88-4945-8470-D7E3D53A7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824"/>
              <a:ext cx="192" cy="192"/>
            </a:xfrm>
            <a:prstGeom prst="flowChartProcess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78" name="AutoShape 18">
              <a:extLst>
                <a:ext uri="{FF2B5EF4-FFF2-40B4-BE49-F238E27FC236}">
                  <a16:creationId xmlns="" xmlns:a16="http://schemas.microsoft.com/office/drawing/2014/main" id="{A62D0B18-FE2E-4CB3-87A6-5BEAD13E8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824"/>
              <a:ext cx="192" cy="192"/>
            </a:xfrm>
            <a:prstGeom prst="flowChartProcess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5124" name="Picture 19">
            <a:extLst>
              <a:ext uri="{FF2B5EF4-FFF2-40B4-BE49-F238E27FC236}">
                <a16:creationId xmlns="" xmlns:a16="http://schemas.microsoft.com/office/drawing/2014/main" id="{7BC9DF4D-0EC3-4D0B-A16B-E1A6FE81D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1828800" cy="13874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20">
            <a:extLst>
              <a:ext uri="{FF2B5EF4-FFF2-40B4-BE49-F238E27FC236}">
                <a16:creationId xmlns="" xmlns:a16="http://schemas.microsoft.com/office/drawing/2014/main" id="{0E62BDD3-5492-4945-89E1-CEE215E7C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3429000"/>
            <a:ext cx="1354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latin typeface="Times New Roman" panose="02020603050405020304" pitchFamily="18" charset="0"/>
              </a:rPr>
              <a:t>Hình 1</a:t>
            </a:r>
          </a:p>
        </p:txBody>
      </p:sp>
      <p:sp>
        <p:nvSpPr>
          <p:cNvPr id="5126" name="Text Box 21">
            <a:extLst>
              <a:ext uri="{FF2B5EF4-FFF2-40B4-BE49-F238E27FC236}">
                <a16:creationId xmlns="" xmlns:a16="http://schemas.microsoft.com/office/drawing/2014/main" id="{846A871B-A9E2-445F-8BA5-CFAAB85BF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" y="1447800"/>
            <a:ext cx="90900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</a:rPr>
              <a:t>Bài 1. a) Viết phân số chỉ phần đã tô màu của mỗi hình dưới đây:</a:t>
            </a:r>
          </a:p>
        </p:txBody>
      </p:sp>
      <p:sp>
        <p:nvSpPr>
          <p:cNvPr id="5127" name="Text Box 22">
            <a:extLst>
              <a:ext uri="{FF2B5EF4-FFF2-40B4-BE49-F238E27FC236}">
                <a16:creationId xmlns="" xmlns:a16="http://schemas.microsoft.com/office/drawing/2014/main" id="{3BFD8FC6-36F5-43ED-AD8F-D8EBF7659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063" y="3352800"/>
            <a:ext cx="1354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latin typeface="Times New Roman" panose="02020603050405020304" pitchFamily="18" charset="0"/>
              </a:rPr>
              <a:t>Hình 2</a:t>
            </a:r>
          </a:p>
        </p:txBody>
      </p:sp>
      <p:sp>
        <p:nvSpPr>
          <p:cNvPr id="5128" name="Text Box 23">
            <a:extLst>
              <a:ext uri="{FF2B5EF4-FFF2-40B4-BE49-F238E27FC236}">
                <a16:creationId xmlns="" xmlns:a16="http://schemas.microsoft.com/office/drawing/2014/main" id="{C20921A5-93B4-4D8C-A324-4BB56E5B8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3352800"/>
            <a:ext cx="1354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latin typeface="Times New Roman" panose="02020603050405020304" pitchFamily="18" charset="0"/>
              </a:rPr>
              <a:t>Hình 3</a:t>
            </a:r>
          </a:p>
        </p:txBody>
      </p:sp>
      <p:sp>
        <p:nvSpPr>
          <p:cNvPr id="5129" name="Text Box 24">
            <a:extLst>
              <a:ext uri="{FF2B5EF4-FFF2-40B4-BE49-F238E27FC236}">
                <a16:creationId xmlns="" xmlns:a16="http://schemas.microsoft.com/office/drawing/2014/main" id="{959B6B8D-509E-401B-8112-8DCCB8573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263" y="3352800"/>
            <a:ext cx="1354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latin typeface="Times New Roman" panose="02020603050405020304" pitchFamily="18" charset="0"/>
              </a:rPr>
              <a:t>Hình 4</a:t>
            </a:r>
          </a:p>
        </p:txBody>
      </p:sp>
      <p:grpSp>
        <p:nvGrpSpPr>
          <p:cNvPr id="5130" name="Group 25">
            <a:extLst>
              <a:ext uri="{FF2B5EF4-FFF2-40B4-BE49-F238E27FC236}">
                <a16:creationId xmlns="" xmlns:a16="http://schemas.microsoft.com/office/drawing/2014/main" id="{DFBE5B5D-157D-4D80-94BC-327E810AB23F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438400"/>
            <a:ext cx="990600" cy="914400"/>
            <a:chOff x="240" y="2016"/>
            <a:chExt cx="1056" cy="960"/>
          </a:xfrm>
        </p:grpSpPr>
        <p:sp>
          <p:nvSpPr>
            <p:cNvPr id="5167" name="Rectangle 26">
              <a:extLst>
                <a:ext uri="{FF2B5EF4-FFF2-40B4-BE49-F238E27FC236}">
                  <a16:creationId xmlns="" xmlns:a16="http://schemas.microsoft.com/office/drawing/2014/main" id="{BF0E8277-F291-460C-89D7-3D4312012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016"/>
              <a:ext cx="528" cy="480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8" name="Rectangle 27">
              <a:extLst>
                <a:ext uri="{FF2B5EF4-FFF2-40B4-BE49-F238E27FC236}">
                  <a16:creationId xmlns="" xmlns:a16="http://schemas.microsoft.com/office/drawing/2014/main" id="{2A71ADF8-A481-41F4-93FB-A14F959B0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016"/>
              <a:ext cx="528" cy="4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9" name="Rectangle 28">
              <a:extLst>
                <a:ext uri="{FF2B5EF4-FFF2-40B4-BE49-F238E27FC236}">
                  <a16:creationId xmlns="" xmlns:a16="http://schemas.microsoft.com/office/drawing/2014/main" id="{CDDD21A8-7445-4AB7-8B65-2C3A1B5F7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496"/>
              <a:ext cx="528" cy="480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70" name="Rectangle 29">
              <a:extLst>
                <a:ext uri="{FF2B5EF4-FFF2-40B4-BE49-F238E27FC236}">
                  <a16:creationId xmlns="" xmlns:a16="http://schemas.microsoft.com/office/drawing/2014/main" id="{FAC749F1-9AF0-4281-AB81-1BB4D4F01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496"/>
              <a:ext cx="528" cy="480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131" name="Group 30">
            <a:extLst>
              <a:ext uri="{FF2B5EF4-FFF2-40B4-BE49-F238E27FC236}">
                <a16:creationId xmlns="" xmlns:a16="http://schemas.microsoft.com/office/drawing/2014/main" id="{65469611-223D-4067-8EC0-FCAE9ADD296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267200"/>
            <a:ext cx="1676400" cy="1054100"/>
            <a:chOff x="624" y="768"/>
            <a:chExt cx="1440" cy="904"/>
          </a:xfrm>
        </p:grpSpPr>
        <p:sp>
          <p:nvSpPr>
            <p:cNvPr id="5164" name="Oval 31">
              <a:extLst>
                <a:ext uri="{FF2B5EF4-FFF2-40B4-BE49-F238E27FC236}">
                  <a16:creationId xmlns="" xmlns:a16="http://schemas.microsoft.com/office/drawing/2014/main" id="{C3796515-6580-47C3-9E19-B368C1EFC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912"/>
              <a:ext cx="624" cy="61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pic>
          <p:nvPicPr>
            <p:cNvPr id="5165" name="Picture 32">
              <a:extLst>
                <a:ext uri="{FF2B5EF4-FFF2-40B4-BE49-F238E27FC236}">
                  <a16:creationId xmlns="" xmlns:a16="http://schemas.microsoft.com/office/drawing/2014/main" id="{ED03DED9-BB85-4A4D-868F-59A5C816AD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" y="768"/>
              <a:ext cx="76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6" name="AutoShape 33">
              <a:extLst>
                <a:ext uri="{FF2B5EF4-FFF2-40B4-BE49-F238E27FC236}">
                  <a16:creationId xmlns="" xmlns:a16="http://schemas.microsoft.com/office/drawing/2014/main" id="{37A69564-268C-48D6-9F02-5F503E26376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94" y="1084"/>
              <a:ext cx="171" cy="1005"/>
            </a:xfrm>
            <a:prstGeom prst="leftBrace">
              <a:avLst>
                <a:gd name="adj1" fmla="val 48977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132" name="Group 34">
            <a:extLst>
              <a:ext uri="{FF2B5EF4-FFF2-40B4-BE49-F238E27FC236}">
                <a16:creationId xmlns="" xmlns:a16="http://schemas.microsoft.com/office/drawing/2014/main" id="{AA001C98-5BDC-40B1-AF22-1ACAADD2D315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495800"/>
            <a:ext cx="2362200" cy="838200"/>
            <a:chOff x="2736" y="1632"/>
            <a:chExt cx="2208" cy="792"/>
          </a:xfrm>
        </p:grpSpPr>
        <p:sp>
          <p:nvSpPr>
            <p:cNvPr id="5157" name="AutoShape 35">
              <a:extLst>
                <a:ext uri="{FF2B5EF4-FFF2-40B4-BE49-F238E27FC236}">
                  <a16:creationId xmlns="" xmlns:a16="http://schemas.microsoft.com/office/drawing/2014/main" id="{141DE4D5-825C-4C2A-90B1-61552DA81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632"/>
              <a:ext cx="624" cy="576"/>
            </a:xfrm>
            <a:prstGeom prst="flowChartProcess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8" name="AutoShape 36">
              <a:extLst>
                <a:ext uri="{FF2B5EF4-FFF2-40B4-BE49-F238E27FC236}">
                  <a16:creationId xmlns="" xmlns:a16="http://schemas.microsoft.com/office/drawing/2014/main" id="{45F071E0-1B65-4265-9086-1AD3D7FA1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624" cy="576"/>
            </a:xfrm>
            <a:prstGeom prst="flowChartProcess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9" name="AutoShape 37">
              <a:extLst>
                <a:ext uri="{FF2B5EF4-FFF2-40B4-BE49-F238E27FC236}">
                  <a16:creationId xmlns="" xmlns:a16="http://schemas.microsoft.com/office/drawing/2014/main" id="{C642B5FD-0CBC-425F-97BA-F11006EF1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920"/>
              <a:ext cx="336" cy="288"/>
            </a:xfrm>
            <a:prstGeom prst="flowChartProcess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0" name="AutoShape 38">
              <a:extLst>
                <a:ext uri="{FF2B5EF4-FFF2-40B4-BE49-F238E27FC236}">
                  <a16:creationId xmlns="" xmlns:a16="http://schemas.microsoft.com/office/drawing/2014/main" id="{C2F2B2AB-E9E6-41C6-8472-DA78008B1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920"/>
              <a:ext cx="336" cy="288"/>
            </a:xfrm>
            <a:prstGeom prst="flowChartProcess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1" name="AutoShape 39">
              <a:extLst>
                <a:ext uri="{FF2B5EF4-FFF2-40B4-BE49-F238E27FC236}">
                  <a16:creationId xmlns="" xmlns:a16="http://schemas.microsoft.com/office/drawing/2014/main" id="{8CD1F45C-5421-4D6E-88D3-7F44E58B7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336" cy="288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2" name="AutoShape 40">
              <a:extLst>
                <a:ext uri="{FF2B5EF4-FFF2-40B4-BE49-F238E27FC236}">
                  <a16:creationId xmlns="" xmlns:a16="http://schemas.microsoft.com/office/drawing/2014/main" id="{A38DED07-1135-4DBB-A532-2C7422D3B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336" cy="288"/>
            </a:xfrm>
            <a:prstGeom prst="flowChartProcess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3" name="AutoShape 41">
              <a:extLst>
                <a:ext uri="{FF2B5EF4-FFF2-40B4-BE49-F238E27FC236}">
                  <a16:creationId xmlns="" xmlns:a16="http://schemas.microsoft.com/office/drawing/2014/main" id="{96738293-5CDA-400D-B7C5-76447310EE3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720" y="1512"/>
              <a:ext cx="216" cy="1608"/>
            </a:xfrm>
            <a:prstGeom prst="leftBrace">
              <a:avLst>
                <a:gd name="adj1" fmla="val 62037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133" name="Group 42">
            <a:extLst>
              <a:ext uri="{FF2B5EF4-FFF2-40B4-BE49-F238E27FC236}">
                <a16:creationId xmlns="" xmlns:a16="http://schemas.microsoft.com/office/drawing/2014/main" id="{92EFA31C-7EA0-4275-9C36-B700BE69D063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4533900"/>
            <a:ext cx="2895600" cy="800100"/>
            <a:chOff x="240" y="2640"/>
            <a:chExt cx="2130" cy="744"/>
          </a:xfrm>
        </p:grpSpPr>
        <p:sp>
          <p:nvSpPr>
            <p:cNvPr id="5150" name="AutoShape 43">
              <a:extLst>
                <a:ext uri="{FF2B5EF4-FFF2-40B4-BE49-F238E27FC236}">
                  <a16:creationId xmlns="" xmlns:a16="http://schemas.microsoft.com/office/drawing/2014/main" id="{4D32664E-B383-4181-9444-E7F88D001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640"/>
              <a:ext cx="432" cy="480"/>
            </a:xfrm>
            <a:prstGeom prst="flowChartProcess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" name="AutoShape 44">
              <a:extLst>
                <a:ext uri="{FF2B5EF4-FFF2-40B4-BE49-F238E27FC236}">
                  <a16:creationId xmlns="" xmlns:a16="http://schemas.microsoft.com/office/drawing/2014/main" id="{9C949BA9-BB3B-43E6-B475-07ADD675F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640"/>
              <a:ext cx="432" cy="480"/>
            </a:xfrm>
            <a:prstGeom prst="flowChartProcess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2" name="AutoShape 45">
              <a:extLst>
                <a:ext uri="{FF2B5EF4-FFF2-40B4-BE49-F238E27FC236}">
                  <a16:creationId xmlns="" xmlns:a16="http://schemas.microsoft.com/office/drawing/2014/main" id="{AFE2BDF3-4B3C-4FD7-84D9-4D8681D54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640"/>
              <a:ext cx="432" cy="480"/>
            </a:xfrm>
            <a:prstGeom prst="flowChartProcess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3" name="AutoShape 46">
              <a:extLst>
                <a:ext uri="{FF2B5EF4-FFF2-40B4-BE49-F238E27FC236}">
                  <a16:creationId xmlns="" xmlns:a16="http://schemas.microsoft.com/office/drawing/2014/main" id="{C1B2F014-EC5D-4DB2-81EE-D0511AF9F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2640"/>
              <a:ext cx="144" cy="480"/>
            </a:xfrm>
            <a:prstGeom prst="flowChartProcess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4" name="AutoShape 47">
              <a:extLst>
                <a:ext uri="{FF2B5EF4-FFF2-40B4-BE49-F238E27FC236}">
                  <a16:creationId xmlns="" xmlns:a16="http://schemas.microsoft.com/office/drawing/2014/main" id="{FEE583C5-B864-4D0C-8607-BC2DD6CB6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640"/>
              <a:ext cx="144" cy="480"/>
            </a:xfrm>
            <a:prstGeom prst="flowChartProcess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5" name="AutoShape 48">
              <a:extLst>
                <a:ext uri="{FF2B5EF4-FFF2-40B4-BE49-F238E27FC236}">
                  <a16:creationId xmlns="" xmlns:a16="http://schemas.microsoft.com/office/drawing/2014/main" id="{A684A478-B7A8-4691-9FDF-0E55520DD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" y="2640"/>
              <a:ext cx="144" cy="480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6" name="AutoShape 49">
              <a:extLst>
                <a:ext uri="{FF2B5EF4-FFF2-40B4-BE49-F238E27FC236}">
                  <a16:creationId xmlns="" xmlns:a16="http://schemas.microsoft.com/office/drawing/2014/main" id="{88A5CC97-EE4B-4F2A-A7AD-9C246E26EC39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64" y="2388"/>
              <a:ext cx="216" cy="1776"/>
            </a:xfrm>
            <a:prstGeom prst="leftBrace">
              <a:avLst>
                <a:gd name="adj1" fmla="val 68519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134" name="Group 50">
            <a:extLst>
              <a:ext uri="{FF2B5EF4-FFF2-40B4-BE49-F238E27FC236}">
                <a16:creationId xmlns="" xmlns:a16="http://schemas.microsoft.com/office/drawing/2014/main" id="{2D9EFFF6-6B92-4727-BF22-9D9163297889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5689600"/>
            <a:ext cx="4038600" cy="838200"/>
            <a:chOff x="2679" y="1536"/>
            <a:chExt cx="2955" cy="714"/>
          </a:xfrm>
        </p:grpSpPr>
        <p:sp>
          <p:nvSpPr>
            <p:cNvPr id="5144" name="AutoShape 51">
              <a:extLst>
                <a:ext uri="{FF2B5EF4-FFF2-40B4-BE49-F238E27FC236}">
                  <a16:creationId xmlns="" xmlns:a16="http://schemas.microsoft.com/office/drawing/2014/main" id="{C327EFC3-3F23-4DB3-A1CE-B6EE1D37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" y="1584"/>
              <a:ext cx="528" cy="43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5" name="AutoShape 52">
              <a:extLst>
                <a:ext uri="{FF2B5EF4-FFF2-40B4-BE49-F238E27FC236}">
                  <a16:creationId xmlns="" xmlns:a16="http://schemas.microsoft.com/office/drawing/2014/main" id="{25500EB4-71D6-4437-919D-DCA692E85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" y="1584"/>
              <a:ext cx="528" cy="43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6" name="AutoShape 53">
              <a:extLst>
                <a:ext uri="{FF2B5EF4-FFF2-40B4-BE49-F238E27FC236}">
                  <a16:creationId xmlns="" xmlns:a16="http://schemas.microsoft.com/office/drawing/2014/main" id="{38646B74-6405-4C93-8198-CFFECD440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4" y="1584"/>
              <a:ext cx="528" cy="43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7" name="AutoShape 54">
              <a:extLst>
                <a:ext uri="{FF2B5EF4-FFF2-40B4-BE49-F238E27FC236}">
                  <a16:creationId xmlns="" xmlns:a16="http://schemas.microsoft.com/office/drawing/2014/main" id="{C1020F9F-793B-4572-9CFC-218659146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" y="1584"/>
              <a:ext cx="528" cy="43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5148" name="Picture 55">
              <a:extLst>
                <a:ext uri="{FF2B5EF4-FFF2-40B4-BE49-F238E27FC236}">
                  <a16:creationId xmlns="" xmlns:a16="http://schemas.microsoft.com/office/drawing/2014/main" id="{3079396B-6476-4915-B052-B9CA647312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0" y="1536"/>
              <a:ext cx="684" cy="5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9" name="AutoShape 56">
              <a:extLst>
                <a:ext uri="{FF2B5EF4-FFF2-40B4-BE49-F238E27FC236}">
                  <a16:creationId xmlns="" xmlns:a16="http://schemas.microsoft.com/office/drawing/2014/main" id="{22E793E5-5CB7-4652-859A-46B793741C1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044" y="966"/>
              <a:ext cx="216" cy="2352"/>
            </a:xfrm>
            <a:prstGeom prst="leftBrace">
              <a:avLst>
                <a:gd name="adj1" fmla="val 90741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135" name="Text Box 57">
            <a:extLst>
              <a:ext uri="{FF2B5EF4-FFF2-40B4-BE49-F238E27FC236}">
                <a16:creationId xmlns="" xmlns:a16="http://schemas.microsoft.com/office/drawing/2014/main" id="{D40CC4FA-A4FD-4803-AAF7-F89B28E85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257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latin typeface="Times New Roman" panose="02020603050405020304" pitchFamily="18" charset="0"/>
              </a:rPr>
              <a:t>Hình 1</a:t>
            </a:r>
          </a:p>
        </p:txBody>
      </p:sp>
      <p:sp>
        <p:nvSpPr>
          <p:cNvPr id="5136" name="Text Box 58">
            <a:extLst>
              <a:ext uri="{FF2B5EF4-FFF2-40B4-BE49-F238E27FC236}">
                <a16:creationId xmlns="" xmlns:a16="http://schemas.microsoft.com/office/drawing/2014/main" id="{E8334DEE-2774-4C9E-9E64-3639DF0A1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257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latin typeface="Times New Roman" panose="02020603050405020304" pitchFamily="18" charset="0"/>
              </a:rPr>
              <a:t>Hình 2</a:t>
            </a:r>
          </a:p>
        </p:txBody>
      </p:sp>
      <p:sp>
        <p:nvSpPr>
          <p:cNvPr id="5137" name="Text Box 59">
            <a:extLst>
              <a:ext uri="{FF2B5EF4-FFF2-40B4-BE49-F238E27FC236}">
                <a16:creationId xmlns="" xmlns:a16="http://schemas.microsoft.com/office/drawing/2014/main" id="{BFDA190E-5E3C-4196-9BBB-9ED600366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257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latin typeface="Times New Roman" panose="02020603050405020304" pitchFamily="18" charset="0"/>
              </a:rPr>
              <a:t>Hình 3</a:t>
            </a:r>
          </a:p>
        </p:txBody>
      </p:sp>
      <p:sp>
        <p:nvSpPr>
          <p:cNvPr id="5138" name="Text Box 60">
            <a:extLst>
              <a:ext uri="{FF2B5EF4-FFF2-40B4-BE49-F238E27FC236}">
                <a16:creationId xmlns="" xmlns:a16="http://schemas.microsoft.com/office/drawing/2014/main" id="{CD27E94C-267D-4302-92A0-7F140283E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4135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latin typeface="Times New Roman" panose="02020603050405020304" pitchFamily="18" charset="0"/>
              </a:rPr>
              <a:t>Hình 4</a:t>
            </a:r>
          </a:p>
        </p:txBody>
      </p:sp>
      <p:sp>
        <p:nvSpPr>
          <p:cNvPr id="5139" name="Text Box 61">
            <a:extLst>
              <a:ext uri="{FF2B5EF4-FFF2-40B4-BE49-F238E27FC236}">
                <a16:creationId xmlns="" xmlns:a16="http://schemas.microsoft.com/office/drawing/2014/main" id="{5EEAB63D-9440-4F1D-A6FA-D6BBA92D9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86200"/>
            <a:ext cx="90900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</a:rPr>
              <a:t>b) Viết hỗn số chỉ phần đã tô màu của mỗi hình dưới đây:</a:t>
            </a:r>
          </a:p>
          <a:p>
            <a:pPr eaLnBrk="1" hangingPunct="1"/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5185" name="Text Box 65">
            <a:extLst>
              <a:ext uri="{FF2B5EF4-FFF2-40B4-BE49-F238E27FC236}">
                <a16:creationId xmlns="" xmlns:a16="http://schemas.microsoft.com/office/drawing/2014/main" id="{ADF294A1-F35C-4CE8-A66A-610819768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104900"/>
            <a:ext cx="335280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186" name="Text Box 66">
            <a:extLst>
              <a:ext uri="{FF2B5EF4-FFF2-40B4-BE49-F238E27FC236}">
                <a16:creationId xmlns="" xmlns:a16="http://schemas.microsoft.com/office/drawing/2014/main" id="{6DBF59D3-022E-4CAA-A8BE-CF8DCC053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729" y="846816"/>
            <a:ext cx="4342541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1173695" y="3711"/>
            <a:ext cx="6477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Thứ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sáu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ngày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16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tháng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năm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2021</a:t>
            </a: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" name="Text Box 3"/>
          <p:cNvSpPr txBox="1">
            <a:spLocks noChangeArrowheads="1"/>
          </p:cNvSpPr>
          <p:nvPr/>
        </p:nvSpPr>
        <p:spPr bwMode="auto">
          <a:xfrm>
            <a:off x="3368675" y="455555"/>
            <a:ext cx="1981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Toán</a:t>
            </a: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7" name="Picture 2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1104901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7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93" y="5758656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8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1482" y="2381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9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42275" y="5754688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7" name="Group 7">
            <a:extLst>
              <a:ext uri="{FF2B5EF4-FFF2-40B4-BE49-F238E27FC236}">
                <a16:creationId xmlns="" xmlns:a16="http://schemas.microsoft.com/office/drawing/2014/main" id="{5DDAF26D-AF86-4A0A-A439-4B8C90DDCA5F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971800"/>
            <a:ext cx="2362200" cy="1524000"/>
            <a:chOff x="1584" y="1776"/>
            <a:chExt cx="1200" cy="624"/>
          </a:xfrm>
        </p:grpSpPr>
        <p:sp>
          <p:nvSpPr>
            <p:cNvPr id="6188" name="Rectangle 8">
              <a:extLst>
                <a:ext uri="{FF2B5EF4-FFF2-40B4-BE49-F238E27FC236}">
                  <a16:creationId xmlns="" xmlns:a16="http://schemas.microsoft.com/office/drawing/2014/main" id="{899A6DD7-8C48-4C44-9669-35D8DDD07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776"/>
              <a:ext cx="240" cy="6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89" name="Rectangle 9">
              <a:extLst>
                <a:ext uri="{FF2B5EF4-FFF2-40B4-BE49-F238E27FC236}">
                  <a16:creationId xmlns="" xmlns:a16="http://schemas.microsoft.com/office/drawing/2014/main" id="{8DC55490-77AE-4002-A7D5-74C6BBA5E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776"/>
              <a:ext cx="240" cy="624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90" name="Rectangle 10">
              <a:extLst>
                <a:ext uri="{FF2B5EF4-FFF2-40B4-BE49-F238E27FC236}">
                  <a16:creationId xmlns="" xmlns:a16="http://schemas.microsoft.com/office/drawing/2014/main" id="{C5CBD059-4873-4BB0-A95F-69C6D94B5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776"/>
              <a:ext cx="240" cy="6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91" name="Rectangle 11">
              <a:extLst>
                <a:ext uri="{FF2B5EF4-FFF2-40B4-BE49-F238E27FC236}">
                  <a16:creationId xmlns="" xmlns:a16="http://schemas.microsoft.com/office/drawing/2014/main" id="{D1BA5DA7-C15E-4F5E-9D13-10B80C81F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776"/>
              <a:ext cx="240" cy="624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92" name="Rectangle 12">
              <a:extLst>
                <a:ext uri="{FF2B5EF4-FFF2-40B4-BE49-F238E27FC236}">
                  <a16:creationId xmlns="" xmlns:a16="http://schemas.microsoft.com/office/drawing/2014/main" id="{95C5402D-47BF-4D2E-952E-6CA1656B2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776"/>
              <a:ext cx="240" cy="6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5373" name="Group 13">
            <a:extLst>
              <a:ext uri="{FF2B5EF4-FFF2-40B4-BE49-F238E27FC236}">
                <a16:creationId xmlns="" xmlns:a16="http://schemas.microsoft.com/office/drawing/2014/main" id="{7AC16159-CFD9-4DB8-8A43-5751E8FEC482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2895600"/>
            <a:ext cx="990600" cy="1600200"/>
            <a:chOff x="4128" y="1824"/>
            <a:chExt cx="384" cy="768"/>
          </a:xfrm>
        </p:grpSpPr>
        <p:sp>
          <p:nvSpPr>
            <p:cNvPr id="6180" name="AutoShape 14">
              <a:extLst>
                <a:ext uri="{FF2B5EF4-FFF2-40B4-BE49-F238E27FC236}">
                  <a16:creationId xmlns="" xmlns:a16="http://schemas.microsoft.com/office/drawing/2014/main" id="{00A02E63-6C4C-4351-9588-1F609126E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400"/>
              <a:ext cx="192" cy="192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81" name="AutoShape 15">
              <a:extLst>
                <a:ext uri="{FF2B5EF4-FFF2-40B4-BE49-F238E27FC236}">
                  <a16:creationId xmlns="" xmlns:a16="http://schemas.microsoft.com/office/drawing/2014/main" id="{DF06E803-AF55-4E1B-B1BD-26F6B8875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400"/>
              <a:ext cx="192" cy="192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82" name="AutoShape 16">
              <a:extLst>
                <a:ext uri="{FF2B5EF4-FFF2-40B4-BE49-F238E27FC236}">
                  <a16:creationId xmlns="" xmlns:a16="http://schemas.microsoft.com/office/drawing/2014/main" id="{52EF598B-6F4E-4BF7-820A-7E4CCACF1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208"/>
              <a:ext cx="192" cy="192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83" name="AutoShape 17">
              <a:extLst>
                <a:ext uri="{FF2B5EF4-FFF2-40B4-BE49-F238E27FC236}">
                  <a16:creationId xmlns="" xmlns:a16="http://schemas.microsoft.com/office/drawing/2014/main" id="{CDE1D13A-6109-4091-8E8E-8726CA35A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208"/>
              <a:ext cx="192" cy="192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84" name="AutoShape 18">
              <a:extLst>
                <a:ext uri="{FF2B5EF4-FFF2-40B4-BE49-F238E27FC236}">
                  <a16:creationId xmlns="" xmlns:a16="http://schemas.microsoft.com/office/drawing/2014/main" id="{FF1122A7-6ED2-4F9D-8E6A-0362E7F7F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016"/>
              <a:ext cx="192" cy="192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85" name="AutoShape 19">
              <a:extLst>
                <a:ext uri="{FF2B5EF4-FFF2-40B4-BE49-F238E27FC236}">
                  <a16:creationId xmlns="" xmlns:a16="http://schemas.microsoft.com/office/drawing/2014/main" id="{E15C3A1E-8372-432F-A7DC-84AED9AE1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016"/>
              <a:ext cx="192" cy="192"/>
            </a:xfrm>
            <a:prstGeom prst="flowChartProcess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86" name="AutoShape 20">
              <a:extLst>
                <a:ext uri="{FF2B5EF4-FFF2-40B4-BE49-F238E27FC236}">
                  <a16:creationId xmlns="" xmlns:a16="http://schemas.microsoft.com/office/drawing/2014/main" id="{CE5BD72B-32CE-4B3F-80E1-8B943A7B8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824"/>
              <a:ext cx="192" cy="192"/>
            </a:xfrm>
            <a:prstGeom prst="flowChartProcess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87" name="AutoShape 21">
              <a:extLst>
                <a:ext uri="{FF2B5EF4-FFF2-40B4-BE49-F238E27FC236}">
                  <a16:creationId xmlns="" xmlns:a16="http://schemas.microsoft.com/office/drawing/2014/main" id="{C4F514C6-B61C-469F-BE64-DF759588E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824"/>
              <a:ext cx="192" cy="192"/>
            </a:xfrm>
            <a:prstGeom prst="flowChartProcess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5382" name="Picture 22">
            <a:extLst>
              <a:ext uri="{FF2B5EF4-FFF2-40B4-BE49-F238E27FC236}">
                <a16:creationId xmlns="" xmlns:a16="http://schemas.microsoft.com/office/drawing/2014/main" id="{045F483B-B063-414A-9897-94A9102DF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78113"/>
            <a:ext cx="2667000" cy="204628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23">
            <a:extLst>
              <a:ext uri="{FF2B5EF4-FFF2-40B4-BE49-F238E27FC236}">
                <a16:creationId xmlns="" xmlns:a16="http://schemas.microsoft.com/office/drawing/2014/main" id="{B9252A8B-2D05-47C8-BF48-651E363CA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6482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>
                <a:latin typeface="Times New Roman" panose="02020603050405020304" pitchFamily="18" charset="0"/>
              </a:rPr>
              <a:t>Hình 1</a:t>
            </a:r>
          </a:p>
        </p:txBody>
      </p:sp>
      <p:sp>
        <p:nvSpPr>
          <p:cNvPr id="6150" name="Text Box 29">
            <a:extLst>
              <a:ext uri="{FF2B5EF4-FFF2-40B4-BE49-F238E27FC236}">
                <a16:creationId xmlns="" xmlns:a16="http://schemas.microsoft.com/office/drawing/2014/main" id="{29596E8B-59E5-4A29-A4B0-0807AFF0A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017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1" name="Text Box 30">
            <a:extLst>
              <a:ext uri="{FF2B5EF4-FFF2-40B4-BE49-F238E27FC236}">
                <a16:creationId xmlns="" xmlns:a16="http://schemas.microsoft.com/office/drawing/2014/main" id="{A6F2C957-8D22-4B21-B477-1BAC200E6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" y="1704831"/>
            <a:ext cx="90900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</a:rPr>
              <a:t> 1</a:t>
            </a:r>
            <a:r>
              <a:rPr lang="en-US" altLang="en-US" sz="2800" b="1" dirty="0">
                <a:latin typeface="Times New Roman" panose="02020603050405020304" pitchFamily="18" charset="0"/>
              </a:rPr>
              <a:t>. a)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tô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màu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dưới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5391" name="Text Box 31">
            <a:extLst>
              <a:ext uri="{FF2B5EF4-FFF2-40B4-BE49-F238E27FC236}">
                <a16:creationId xmlns="" xmlns:a16="http://schemas.microsoft.com/office/drawing/2014/main" id="{AEA6EFCB-D209-4EDB-9C33-338E9F56B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6482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>
                <a:latin typeface="Times New Roman" panose="02020603050405020304" pitchFamily="18" charset="0"/>
              </a:rPr>
              <a:t>Hình 2</a:t>
            </a:r>
          </a:p>
        </p:txBody>
      </p:sp>
      <p:sp>
        <p:nvSpPr>
          <p:cNvPr id="15392" name="Text Box 32">
            <a:extLst>
              <a:ext uri="{FF2B5EF4-FFF2-40B4-BE49-F238E27FC236}">
                <a16:creationId xmlns="" xmlns:a16="http://schemas.microsoft.com/office/drawing/2014/main" id="{CEB0A89F-2449-4D6E-A9A9-E79EC4EB8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6482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>
                <a:latin typeface="Times New Roman" panose="02020603050405020304" pitchFamily="18" charset="0"/>
              </a:rPr>
              <a:t>Hình 3</a:t>
            </a:r>
          </a:p>
        </p:txBody>
      </p:sp>
      <p:sp>
        <p:nvSpPr>
          <p:cNvPr id="15393" name="Text Box 33">
            <a:extLst>
              <a:ext uri="{FF2B5EF4-FFF2-40B4-BE49-F238E27FC236}">
                <a16:creationId xmlns="" xmlns:a16="http://schemas.microsoft.com/office/drawing/2014/main" id="{91401298-1902-4E94-8F84-54DA88E90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6482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>
                <a:latin typeface="Times New Roman" panose="02020603050405020304" pitchFamily="18" charset="0"/>
              </a:rPr>
              <a:t>Hình 4</a:t>
            </a:r>
          </a:p>
        </p:txBody>
      </p:sp>
      <p:grpSp>
        <p:nvGrpSpPr>
          <p:cNvPr id="15421" name="Group 61">
            <a:extLst>
              <a:ext uri="{FF2B5EF4-FFF2-40B4-BE49-F238E27FC236}">
                <a16:creationId xmlns="" xmlns:a16="http://schemas.microsoft.com/office/drawing/2014/main" id="{8933ED67-110A-400B-A764-6553D1283274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257800"/>
            <a:ext cx="533400" cy="1295400"/>
            <a:chOff x="480" y="3360"/>
            <a:chExt cx="336" cy="816"/>
          </a:xfrm>
        </p:grpSpPr>
        <p:sp>
          <p:nvSpPr>
            <p:cNvPr id="6177" name="Text Box 40">
              <a:extLst>
                <a:ext uri="{FF2B5EF4-FFF2-40B4-BE49-F238E27FC236}">
                  <a16:creationId xmlns="" xmlns:a16="http://schemas.microsoft.com/office/drawing/2014/main" id="{869AFA2B-BE86-4C56-BA7B-BCC2AF6A3A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60"/>
              <a:ext cx="27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178" name="Text Box 41">
              <a:extLst>
                <a:ext uri="{FF2B5EF4-FFF2-40B4-BE49-F238E27FC236}">
                  <a16:creationId xmlns="" xmlns:a16="http://schemas.microsoft.com/office/drawing/2014/main" id="{D3CE8CFD-07B2-4F0C-93A2-F15B8C2544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3734"/>
              <a:ext cx="27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6179" name="Line 42">
              <a:extLst>
                <a:ext uri="{FF2B5EF4-FFF2-40B4-BE49-F238E27FC236}">
                  <a16:creationId xmlns="" xmlns:a16="http://schemas.microsoft.com/office/drawing/2014/main" id="{07F934A7-5859-44A1-8256-4EFB092DD9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777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22" name="Group 62">
            <a:extLst>
              <a:ext uri="{FF2B5EF4-FFF2-40B4-BE49-F238E27FC236}">
                <a16:creationId xmlns="" xmlns:a16="http://schemas.microsoft.com/office/drawing/2014/main" id="{44D91B7C-1E29-4534-8E81-E476891FD871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5257800"/>
            <a:ext cx="533400" cy="1295400"/>
            <a:chOff x="2016" y="3360"/>
            <a:chExt cx="336" cy="816"/>
          </a:xfrm>
        </p:grpSpPr>
        <p:sp>
          <p:nvSpPr>
            <p:cNvPr id="6174" name="Text Box 45">
              <a:extLst>
                <a:ext uri="{FF2B5EF4-FFF2-40B4-BE49-F238E27FC236}">
                  <a16:creationId xmlns="" xmlns:a16="http://schemas.microsoft.com/office/drawing/2014/main" id="{39461366-253A-43FA-B894-1A1988901F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360"/>
              <a:ext cx="27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175" name="Text Box 46">
              <a:extLst>
                <a:ext uri="{FF2B5EF4-FFF2-40B4-BE49-F238E27FC236}">
                  <a16:creationId xmlns="" xmlns:a16="http://schemas.microsoft.com/office/drawing/2014/main" id="{5918C84F-D668-42A0-ADB0-7AF9FD3F3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0" y="3734"/>
              <a:ext cx="27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6176" name="Line 47">
              <a:extLst>
                <a:ext uri="{FF2B5EF4-FFF2-40B4-BE49-F238E27FC236}">
                  <a16:creationId xmlns="" xmlns:a16="http://schemas.microsoft.com/office/drawing/2014/main" id="{94F5B53E-3BE1-49AA-9379-307DF8B5E3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3777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25" name="Group 65">
            <a:extLst>
              <a:ext uri="{FF2B5EF4-FFF2-40B4-BE49-F238E27FC236}">
                <a16:creationId xmlns="" xmlns:a16="http://schemas.microsoft.com/office/drawing/2014/main" id="{56D96389-7B12-49A2-BFC3-7EA65A293C7A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5318125"/>
            <a:ext cx="533400" cy="1250950"/>
            <a:chOff x="3744" y="3350"/>
            <a:chExt cx="336" cy="788"/>
          </a:xfrm>
        </p:grpSpPr>
        <p:sp>
          <p:nvSpPr>
            <p:cNvPr id="6171" name="Text Box 49">
              <a:extLst>
                <a:ext uri="{FF2B5EF4-FFF2-40B4-BE49-F238E27FC236}">
                  <a16:creationId xmlns="" xmlns:a16="http://schemas.microsoft.com/office/drawing/2014/main" id="{F5CDF631-AC56-4AA0-8072-5043F7C32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350"/>
              <a:ext cx="27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6172" name="Text Box 50">
              <a:extLst>
                <a:ext uri="{FF2B5EF4-FFF2-40B4-BE49-F238E27FC236}">
                  <a16:creationId xmlns="" xmlns:a16="http://schemas.microsoft.com/office/drawing/2014/main" id="{BA286DEE-9526-46FA-A9EF-AA5730A68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" y="3696"/>
              <a:ext cx="27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6173" name="Line 51">
              <a:extLst>
                <a:ext uri="{FF2B5EF4-FFF2-40B4-BE49-F238E27FC236}">
                  <a16:creationId xmlns="" xmlns:a16="http://schemas.microsoft.com/office/drawing/2014/main" id="{5F9704A3-B17B-40D2-8F8F-79B0065DD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769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26" name="Group 66">
            <a:extLst>
              <a:ext uri="{FF2B5EF4-FFF2-40B4-BE49-F238E27FC236}">
                <a16:creationId xmlns="" xmlns:a16="http://schemas.microsoft.com/office/drawing/2014/main" id="{1D4314A3-54B4-4BDF-8B9C-08D410902CFD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5318125"/>
            <a:ext cx="533400" cy="1235075"/>
            <a:chOff x="5040" y="3350"/>
            <a:chExt cx="336" cy="778"/>
          </a:xfrm>
        </p:grpSpPr>
        <p:sp>
          <p:nvSpPr>
            <p:cNvPr id="6168" name="Text Box 53">
              <a:extLst>
                <a:ext uri="{FF2B5EF4-FFF2-40B4-BE49-F238E27FC236}">
                  <a16:creationId xmlns="" xmlns:a16="http://schemas.microsoft.com/office/drawing/2014/main" id="{0832F450-91C1-4773-95C6-2B6142715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3350"/>
              <a:ext cx="27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169" name="Text Box 54">
              <a:extLst>
                <a:ext uri="{FF2B5EF4-FFF2-40B4-BE49-F238E27FC236}">
                  <a16:creationId xmlns="" xmlns:a16="http://schemas.microsoft.com/office/drawing/2014/main" id="{3EB884A8-1468-467D-8810-131CE7C61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4" y="3686"/>
              <a:ext cx="27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6170" name="Line 55">
              <a:extLst>
                <a:ext uri="{FF2B5EF4-FFF2-40B4-BE49-F238E27FC236}">
                  <a16:creationId xmlns="" xmlns:a16="http://schemas.microsoft.com/office/drawing/2014/main" id="{018436BE-741D-49A3-8226-35D4A0733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3769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9" name="Group 60">
            <a:extLst>
              <a:ext uri="{FF2B5EF4-FFF2-40B4-BE49-F238E27FC236}">
                <a16:creationId xmlns="" xmlns:a16="http://schemas.microsoft.com/office/drawing/2014/main" id="{6DCEC6B7-C146-440D-9BE7-0C8B6B57366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971800"/>
            <a:ext cx="1676400" cy="1524000"/>
            <a:chOff x="240" y="2016"/>
            <a:chExt cx="1056" cy="960"/>
          </a:xfrm>
        </p:grpSpPr>
        <p:sp>
          <p:nvSpPr>
            <p:cNvPr id="6164" name="Rectangle 56">
              <a:extLst>
                <a:ext uri="{FF2B5EF4-FFF2-40B4-BE49-F238E27FC236}">
                  <a16:creationId xmlns="" xmlns:a16="http://schemas.microsoft.com/office/drawing/2014/main" id="{BCF84B4D-6D2C-40AD-97D4-3AB851E3F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016"/>
              <a:ext cx="528" cy="480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65" name="Rectangle 57">
              <a:extLst>
                <a:ext uri="{FF2B5EF4-FFF2-40B4-BE49-F238E27FC236}">
                  <a16:creationId xmlns="" xmlns:a16="http://schemas.microsoft.com/office/drawing/2014/main" id="{0ECE3EEC-16EF-4CEE-9ACB-B92F2A632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016"/>
              <a:ext cx="528" cy="4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66" name="Rectangle 58">
              <a:extLst>
                <a:ext uri="{FF2B5EF4-FFF2-40B4-BE49-F238E27FC236}">
                  <a16:creationId xmlns="" xmlns:a16="http://schemas.microsoft.com/office/drawing/2014/main" id="{EDBF9254-2E76-4BF0-992C-2D65E8CF1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496"/>
              <a:ext cx="528" cy="480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67" name="Rectangle 59">
              <a:extLst>
                <a:ext uri="{FF2B5EF4-FFF2-40B4-BE49-F238E27FC236}">
                  <a16:creationId xmlns="" xmlns:a16="http://schemas.microsoft.com/office/drawing/2014/main" id="{2208A5C5-38D9-4BF7-811F-6A6D7A030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496"/>
              <a:ext cx="528" cy="480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0" name="Text Box 66">
            <a:extLst>
              <a:ext uri="{FF2B5EF4-FFF2-40B4-BE49-F238E27FC236}">
                <a16:creationId xmlns="" xmlns:a16="http://schemas.microsoft.com/office/drawing/2014/main" id="{6DBF59D3-022E-4CAA-A8BE-CF8DCC053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729" y="846816"/>
            <a:ext cx="4342541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1173695" y="3711"/>
            <a:ext cx="6477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Thứ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sáu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ngày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16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tháng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năm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2021</a:t>
            </a: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3368675" y="455555"/>
            <a:ext cx="1981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Toán</a:t>
            </a: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3" name="Picture 2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1104901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93" y="5758656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1482" y="2381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9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42275" y="5754688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1" grpId="0"/>
      <p:bldP spid="15391" grpId="1"/>
      <p:bldP spid="15392" grpId="0"/>
      <p:bldP spid="15392" grpId="1"/>
      <p:bldP spid="15393" grpId="0"/>
      <p:bldP spid="1539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1">
            <a:extLst>
              <a:ext uri="{FF2B5EF4-FFF2-40B4-BE49-F238E27FC236}">
                <a16:creationId xmlns="" xmlns:a16="http://schemas.microsoft.com/office/drawing/2014/main" id="{2FA5B2DB-F4CC-44F8-97A1-BDE290DD31F3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981200"/>
            <a:ext cx="1905000" cy="1130300"/>
            <a:chOff x="624" y="768"/>
            <a:chExt cx="1440" cy="904"/>
          </a:xfrm>
        </p:grpSpPr>
        <p:sp>
          <p:nvSpPr>
            <p:cNvPr id="7227" name="Oval 2">
              <a:extLst>
                <a:ext uri="{FF2B5EF4-FFF2-40B4-BE49-F238E27FC236}">
                  <a16:creationId xmlns="" xmlns:a16="http://schemas.microsoft.com/office/drawing/2014/main" id="{2E08F68D-18B9-4BBD-8442-4E1D5ADEB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912"/>
              <a:ext cx="624" cy="61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pic>
          <p:nvPicPr>
            <p:cNvPr id="7228" name="Picture 3">
              <a:extLst>
                <a:ext uri="{FF2B5EF4-FFF2-40B4-BE49-F238E27FC236}">
                  <a16:creationId xmlns="" xmlns:a16="http://schemas.microsoft.com/office/drawing/2014/main" id="{4B14867C-7912-4EBE-91A2-20DC544B82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" y="768"/>
              <a:ext cx="76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9" name="AutoShape 4">
              <a:extLst>
                <a:ext uri="{FF2B5EF4-FFF2-40B4-BE49-F238E27FC236}">
                  <a16:creationId xmlns="" xmlns:a16="http://schemas.microsoft.com/office/drawing/2014/main" id="{A016A9CD-B1DD-4CFB-B136-B6642D78CFC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94" y="1084"/>
              <a:ext cx="171" cy="1005"/>
            </a:xfrm>
            <a:prstGeom prst="leftBrace">
              <a:avLst>
                <a:gd name="adj1" fmla="val 48977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357" name="Group 21">
            <a:extLst>
              <a:ext uri="{FF2B5EF4-FFF2-40B4-BE49-F238E27FC236}">
                <a16:creationId xmlns="" xmlns:a16="http://schemas.microsoft.com/office/drawing/2014/main" id="{C3FEB765-A960-48E9-8ED2-B1D9CDFAF4EA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209800"/>
            <a:ext cx="2667000" cy="990600"/>
            <a:chOff x="2736" y="1632"/>
            <a:chExt cx="2208" cy="792"/>
          </a:xfrm>
        </p:grpSpPr>
        <p:sp>
          <p:nvSpPr>
            <p:cNvPr id="7220" name="AutoShape 5">
              <a:extLst>
                <a:ext uri="{FF2B5EF4-FFF2-40B4-BE49-F238E27FC236}">
                  <a16:creationId xmlns="" xmlns:a16="http://schemas.microsoft.com/office/drawing/2014/main" id="{22CE1A67-6755-424A-9081-119FBFE5C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632"/>
              <a:ext cx="624" cy="576"/>
            </a:xfrm>
            <a:prstGeom prst="flowChartProcess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21" name="AutoShape 6">
              <a:extLst>
                <a:ext uri="{FF2B5EF4-FFF2-40B4-BE49-F238E27FC236}">
                  <a16:creationId xmlns="" xmlns:a16="http://schemas.microsoft.com/office/drawing/2014/main" id="{84AD4983-8026-42EF-8202-40231FFE6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624" cy="576"/>
            </a:xfrm>
            <a:prstGeom prst="flowChartProcess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22" name="AutoShape 7">
              <a:extLst>
                <a:ext uri="{FF2B5EF4-FFF2-40B4-BE49-F238E27FC236}">
                  <a16:creationId xmlns="" xmlns:a16="http://schemas.microsoft.com/office/drawing/2014/main" id="{BB12AA0F-7D19-4835-970E-2DD64AFE8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920"/>
              <a:ext cx="336" cy="288"/>
            </a:xfrm>
            <a:prstGeom prst="flowChartProcess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23" name="AutoShape 8">
              <a:extLst>
                <a:ext uri="{FF2B5EF4-FFF2-40B4-BE49-F238E27FC236}">
                  <a16:creationId xmlns="" xmlns:a16="http://schemas.microsoft.com/office/drawing/2014/main" id="{3E306EDB-6CA2-497D-965C-2878F3C49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920"/>
              <a:ext cx="336" cy="288"/>
            </a:xfrm>
            <a:prstGeom prst="flowChartProcess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24" name="AutoShape 9">
              <a:extLst>
                <a:ext uri="{FF2B5EF4-FFF2-40B4-BE49-F238E27FC236}">
                  <a16:creationId xmlns="" xmlns:a16="http://schemas.microsoft.com/office/drawing/2014/main" id="{E0607892-7E1D-4FAF-97FB-7A07CC685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336" cy="288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25" name="AutoShape 10">
              <a:extLst>
                <a:ext uri="{FF2B5EF4-FFF2-40B4-BE49-F238E27FC236}">
                  <a16:creationId xmlns="" xmlns:a16="http://schemas.microsoft.com/office/drawing/2014/main" id="{71D1B169-07A6-4C77-95E1-9EADD3658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336" cy="288"/>
            </a:xfrm>
            <a:prstGeom prst="flowChartProcess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26" name="AutoShape 11">
              <a:extLst>
                <a:ext uri="{FF2B5EF4-FFF2-40B4-BE49-F238E27FC236}">
                  <a16:creationId xmlns="" xmlns:a16="http://schemas.microsoft.com/office/drawing/2014/main" id="{2585B4CC-BC91-43D0-A031-7EC7923B53B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720" y="1512"/>
              <a:ext cx="216" cy="1608"/>
            </a:xfrm>
            <a:prstGeom prst="leftBrace">
              <a:avLst>
                <a:gd name="adj1" fmla="val 62037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355" name="Group 19">
            <a:extLst>
              <a:ext uri="{FF2B5EF4-FFF2-40B4-BE49-F238E27FC236}">
                <a16:creationId xmlns="" xmlns:a16="http://schemas.microsoft.com/office/drawing/2014/main" id="{4FD30492-63B9-479B-BF1D-3C0DFA77BED1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457700"/>
            <a:ext cx="3429000" cy="1028700"/>
            <a:chOff x="240" y="2640"/>
            <a:chExt cx="2130" cy="744"/>
          </a:xfrm>
        </p:grpSpPr>
        <p:sp>
          <p:nvSpPr>
            <p:cNvPr id="7213" name="AutoShape 12">
              <a:extLst>
                <a:ext uri="{FF2B5EF4-FFF2-40B4-BE49-F238E27FC236}">
                  <a16:creationId xmlns="" xmlns:a16="http://schemas.microsoft.com/office/drawing/2014/main" id="{979EA0CF-56B8-4D4E-B770-2ABD5FAE9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640"/>
              <a:ext cx="432" cy="480"/>
            </a:xfrm>
            <a:prstGeom prst="flowChartProcess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14" name="AutoShape 13">
              <a:extLst>
                <a:ext uri="{FF2B5EF4-FFF2-40B4-BE49-F238E27FC236}">
                  <a16:creationId xmlns="" xmlns:a16="http://schemas.microsoft.com/office/drawing/2014/main" id="{19EBD3A4-A33A-4798-AAA9-147B69F54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640"/>
              <a:ext cx="432" cy="480"/>
            </a:xfrm>
            <a:prstGeom prst="flowChartProcess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15" name="AutoShape 14">
              <a:extLst>
                <a:ext uri="{FF2B5EF4-FFF2-40B4-BE49-F238E27FC236}">
                  <a16:creationId xmlns="" xmlns:a16="http://schemas.microsoft.com/office/drawing/2014/main" id="{D1739C7B-4F45-4408-BDAC-98C31716C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640"/>
              <a:ext cx="432" cy="480"/>
            </a:xfrm>
            <a:prstGeom prst="flowChartProcess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16" name="AutoShape 15">
              <a:extLst>
                <a:ext uri="{FF2B5EF4-FFF2-40B4-BE49-F238E27FC236}">
                  <a16:creationId xmlns="" xmlns:a16="http://schemas.microsoft.com/office/drawing/2014/main" id="{BB197FA4-BE6B-49D1-96DA-DD39F2555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2640"/>
              <a:ext cx="144" cy="480"/>
            </a:xfrm>
            <a:prstGeom prst="flowChartProcess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17" name="AutoShape 16">
              <a:extLst>
                <a:ext uri="{FF2B5EF4-FFF2-40B4-BE49-F238E27FC236}">
                  <a16:creationId xmlns="" xmlns:a16="http://schemas.microsoft.com/office/drawing/2014/main" id="{DA4BCE1E-ADDF-48AD-81AD-C9F97F6A0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640"/>
              <a:ext cx="144" cy="480"/>
            </a:xfrm>
            <a:prstGeom prst="flowChartProcess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18" name="AutoShape 17">
              <a:extLst>
                <a:ext uri="{FF2B5EF4-FFF2-40B4-BE49-F238E27FC236}">
                  <a16:creationId xmlns="" xmlns:a16="http://schemas.microsoft.com/office/drawing/2014/main" id="{827F6A09-CC7C-4502-805F-09F55ADD4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" y="2640"/>
              <a:ext cx="144" cy="480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19" name="AutoShape 18">
              <a:extLst>
                <a:ext uri="{FF2B5EF4-FFF2-40B4-BE49-F238E27FC236}">
                  <a16:creationId xmlns="" xmlns:a16="http://schemas.microsoft.com/office/drawing/2014/main" id="{8A6CB46D-C018-4B4F-B75A-A613A70E34D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64" y="2388"/>
              <a:ext cx="216" cy="1776"/>
            </a:xfrm>
            <a:prstGeom prst="leftBrace">
              <a:avLst>
                <a:gd name="adj1" fmla="val 68519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358" name="Group 22">
            <a:extLst>
              <a:ext uri="{FF2B5EF4-FFF2-40B4-BE49-F238E27FC236}">
                <a16:creationId xmlns="" xmlns:a16="http://schemas.microsoft.com/office/drawing/2014/main" id="{9CB834D4-2BFF-4A2E-A327-287A03DB9909}"/>
              </a:ext>
            </a:extLst>
          </p:cNvPr>
          <p:cNvGrpSpPr>
            <a:grpSpLocks/>
          </p:cNvGrpSpPr>
          <p:nvPr/>
        </p:nvGrpSpPr>
        <p:grpSpPr bwMode="auto">
          <a:xfrm>
            <a:off x="4300538" y="4352925"/>
            <a:ext cx="4691062" cy="1133475"/>
            <a:chOff x="2679" y="1536"/>
            <a:chExt cx="2955" cy="714"/>
          </a:xfrm>
        </p:grpSpPr>
        <p:sp>
          <p:nvSpPr>
            <p:cNvPr id="7207" name="AutoShape 23">
              <a:extLst>
                <a:ext uri="{FF2B5EF4-FFF2-40B4-BE49-F238E27FC236}">
                  <a16:creationId xmlns="" xmlns:a16="http://schemas.microsoft.com/office/drawing/2014/main" id="{1DEFAEF9-61AC-440D-B003-D4EED9954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" y="1584"/>
              <a:ext cx="528" cy="43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08" name="AutoShape 24">
              <a:extLst>
                <a:ext uri="{FF2B5EF4-FFF2-40B4-BE49-F238E27FC236}">
                  <a16:creationId xmlns="" xmlns:a16="http://schemas.microsoft.com/office/drawing/2014/main" id="{1B0AF018-6519-49F7-AF17-0E720A583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" y="1584"/>
              <a:ext cx="528" cy="43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09" name="AutoShape 25">
              <a:extLst>
                <a:ext uri="{FF2B5EF4-FFF2-40B4-BE49-F238E27FC236}">
                  <a16:creationId xmlns="" xmlns:a16="http://schemas.microsoft.com/office/drawing/2014/main" id="{6EAEDE39-0418-4A31-AC84-A548EEDE1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4" y="1584"/>
              <a:ext cx="528" cy="43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10" name="AutoShape 26">
              <a:extLst>
                <a:ext uri="{FF2B5EF4-FFF2-40B4-BE49-F238E27FC236}">
                  <a16:creationId xmlns="" xmlns:a16="http://schemas.microsoft.com/office/drawing/2014/main" id="{83F332CB-89CC-4AC2-ABCE-7B54F2C39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" y="1584"/>
              <a:ext cx="528" cy="43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7211" name="Picture 27">
              <a:extLst>
                <a:ext uri="{FF2B5EF4-FFF2-40B4-BE49-F238E27FC236}">
                  <a16:creationId xmlns="" xmlns:a16="http://schemas.microsoft.com/office/drawing/2014/main" id="{A27F4517-B264-4357-9D7D-0C5EA7210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0" y="1536"/>
              <a:ext cx="684" cy="5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2" name="AutoShape 28">
              <a:extLst>
                <a:ext uri="{FF2B5EF4-FFF2-40B4-BE49-F238E27FC236}">
                  <a16:creationId xmlns="" xmlns:a16="http://schemas.microsoft.com/office/drawing/2014/main" id="{B1CB8B75-A162-4ACF-A92A-05D62735F63F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044" y="966"/>
              <a:ext cx="216" cy="2352"/>
            </a:xfrm>
            <a:prstGeom prst="leftBrace">
              <a:avLst>
                <a:gd name="adj1" fmla="val 90741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7174" name="Text Box 32">
            <a:extLst>
              <a:ext uri="{FF2B5EF4-FFF2-40B4-BE49-F238E27FC236}">
                <a16:creationId xmlns="" xmlns:a16="http://schemas.microsoft.com/office/drawing/2014/main" id="{560F1B68-9C73-4015-90E8-687B03CC3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0235" y="1419119"/>
            <a:ext cx="9090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tô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màu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dưới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175" name="Text Box 33">
            <a:extLst>
              <a:ext uri="{FF2B5EF4-FFF2-40B4-BE49-F238E27FC236}">
                <a16:creationId xmlns="" xmlns:a16="http://schemas.microsoft.com/office/drawing/2014/main" id="{FA594F89-0545-4222-9D99-08A632E07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048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latin typeface="Times New Roman" panose="02020603050405020304" pitchFamily="18" charset="0"/>
              </a:rPr>
              <a:t>Hình 1</a:t>
            </a:r>
          </a:p>
        </p:txBody>
      </p:sp>
      <p:sp>
        <p:nvSpPr>
          <p:cNvPr id="14370" name="Text Box 34">
            <a:extLst>
              <a:ext uri="{FF2B5EF4-FFF2-40B4-BE49-F238E27FC236}">
                <a16:creationId xmlns="" xmlns:a16="http://schemas.microsoft.com/office/drawing/2014/main" id="{0BE8ABDC-538E-4D86-AEF4-3B86BA66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048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latin typeface="Times New Roman" panose="02020603050405020304" pitchFamily="18" charset="0"/>
              </a:rPr>
              <a:t>Hình 2</a:t>
            </a:r>
          </a:p>
        </p:txBody>
      </p:sp>
      <p:sp>
        <p:nvSpPr>
          <p:cNvPr id="14371" name="Text Box 35">
            <a:extLst>
              <a:ext uri="{FF2B5EF4-FFF2-40B4-BE49-F238E27FC236}">
                <a16:creationId xmlns="" xmlns:a16="http://schemas.microsoft.com/office/drawing/2014/main" id="{EFE90B5F-F5E3-4E0A-9082-C0A92300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410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latin typeface="Times New Roman" panose="02020603050405020304" pitchFamily="18" charset="0"/>
              </a:rPr>
              <a:t>Hình 3</a:t>
            </a:r>
          </a:p>
        </p:txBody>
      </p:sp>
      <p:sp>
        <p:nvSpPr>
          <p:cNvPr id="14372" name="Text Box 36">
            <a:extLst>
              <a:ext uri="{FF2B5EF4-FFF2-40B4-BE49-F238E27FC236}">
                <a16:creationId xmlns="" xmlns:a16="http://schemas.microsoft.com/office/drawing/2014/main" id="{9B3EC857-4154-456F-8DFF-A0A443DE7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410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latin typeface="Times New Roman" panose="02020603050405020304" pitchFamily="18" charset="0"/>
              </a:rPr>
              <a:t>Hình 4</a:t>
            </a:r>
          </a:p>
        </p:txBody>
      </p:sp>
      <p:grpSp>
        <p:nvGrpSpPr>
          <p:cNvPr id="14390" name="Group 54">
            <a:extLst>
              <a:ext uri="{FF2B5EF4-FFF2-40B4-BE49-F238E27FC236}">
                <a16:creationId xmlns="" xmlns:a16="http://schemas.microsoft.com/office/drawing/2014/main" id="{FC4B187F-4629-4B95-B50E-D59E0EC14FA6}"/>
              </a:ext>
            </a:extLst>
          </p:cNvPr>
          <p:cNvGrpSpPr>
            <a:grpSpLocks/>
          </p:cNvGrpSpPr>
          <p:nvPr/>
        </p:nvGrpSpPr>
        <p:grpSpPr bwMode="auto">
          <a:xfrm>
            <a:off x="1289050" y="3335338"/>
            <a:ext cx="920750" cy="1084262"/>
            <a:chOff x="668" y="2149"/>
            <a:chExt cx="580" cy="683"/>
          </a:xfrm>
        </p:grpSpPr>
        <p:grpSp>
          <p:nvGrpSpPr>
            <p:cNvPr id="7202" name="Group 37">
              <a:extLst>
                <a:ext uri="{FF2B5EF4-FFF2-40B4-BE49-F238E27FC236}">
                  <a16:creationId xmlns="" xmlns:a16="http://schemas.microsoft.com/office/drawing/2014/main" id="{DDAB470A-9096-4546-B9EA-5F5043F3F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2149"/>
              <a:ext cx="336" cy="683"/>
              <a:chOff x="480" y="3157"/>
              <a:chExt cx="336" cy="683"/>
            </a:xfrm>
          </p:grpSpPr>
          <p:sp>
            <p:nvSpPr>
              <p:cNvPr id="7204" name="Text Box 38">
                <a:extLst>
                  <a:ext uri="{FF2B5EF4-FFF2-40B4-BE49-F238E27FC236}">
                    <a16:creationId xmlns="" xmlns:a16="http://schemas.microsoft.com/office/drawing/2014/main" id="{E7E96EC4-5A52-42E2-AD62-5743DEC0A4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7205" name="Text Box 39">
                <a:extLst>
                  <a:ext uri="{FF2B5EF4-FFF2-40B4-BE49-F238E27FC236}">
                    <a16:creationId xmlns="" xmlns:a16="http://schemas.microsoft.com/office/drawing/2014/main" id="{B4F38D67-43DF-4860-9DE5-64C9D3D74E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7206" name="Line 40">
                <a:extLst>
                  <a:ext uri="{FF2B5EF4-FFF2-40B4-BE49-F238E27FC236}">
                    <a16:creationId xmlns="" xmlns:a16="http://schemas.microsoft.com/office/drawing/2014/main" id="{532CECFE-0CB3-4440-9187-9E9FDC95C0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03" name="Text Box 53">
              <a:extLst>
                <a:ext uri="{FF2B5EF4-FFF2-40B4-BE49-F238E27FC236}">
                  <a16:creationId xmlns="" xmlns:a16="http://schemas.microsoft.com/office/drawing/2014/main" id="{9E642E0D-E2F3-401E-A0F9-54E5FD8BAA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" y="2304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4396" name="Group 60">
            <a:extLst>
              <a:ext uri="{FF2B5EF4-FFF2-40B4-BE49-F238E27FC236}">
                <a16:creationId xmlns="" xmlns:a16="http://schemas.microsoft.com/office/drawing/2014/main" id="{3979D5BA-08E6-46A0-A6F1-6C45115B26B0}"/>
              </a:ext>
            </a:extLst>
          </p:cNvPr>
          <p:cNvGrpSpPr>
            <a:grpSpLocks/>
          </p:cNvGrpSpPr>
          <p:nvPr/>
        </p:nvGrpSpPr>
        <p:grpSpPr bwMode="auto">
          <a:xfrm>
            <a:off x="5632450" y="3352800"/>
            <a:ext cx="920750" cy="1084263"/>
            <a:chOff x="3500" y="2112"/>
            <a:chExt cx="580" cy="683"/>
          </a:xfrm>
        </p:grpSpPr>
        <p:grpSp>
          <p:nvGrpSpPr>
            <p:cNvPr id="7197" name="Group 41">
              <a:extLst>
                <a:ext uri="{FF2B5EF4-FFF2-40B4-BE49-F238E27FC236}">
                  <a16:creationId xmlns="" xmlns:a16="http://schemas.microsoft.com/office/drawing/2014/main" id="{6F66B339-195E-4CB0-B31E-8158C4928F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2112"/>
              <a:ext cx="336" cy="683"/>
              <a:chOff x="480" y="3157"/>
              <a:chExt cx="336" cy="683"/>
            </a:xfrm>
          </p:grpSpPr>
          <p:sp>
            <p:nvSpPr>
              <p:cNvPr id="7199" name="Text Box 42">
                <a:extLst>
                  <a:ext uri="{FF2B5EF4-FFF2-40B4-BE49-F238E27FC236}">
                    <a16:creationId xmlns="" xmlns:a16="http://schemas.microsoft.com/office/drawing/2014/main" id="{782F37C5-E8C4-4596-9EF1-E409D3C30D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7200" name="Text Box 43">
                <a:extLst>
                  <a:ext uri="{FF2B5EF4-FFF2-40B4-BE49-F238E27FC236}">
                    <a16:creationId xmlns="" xmlns:a16="http://schemas.microsoft.com/office/drawing/2014/main" id="{671F7181-500B-4D82-AA3C-63C1EFD42B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7201" name="Line 44">
                <a:extLst>
                  <a:ext uri="{FF2B5EF4-FFF2-40B4-BE49-F238E27FC236}">
                    <a16:creationId xmlns="" xmlns:a16="http://schemas.microsoft.com/office/drawing/2014/main" id="{B8A201E1-8DE4-48A4-8E43-4E2F2CAAF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98" name="Text Box 55">
              <a:extLst>
                <a:ext uri="{FF2B5EF4-FFF2-40B4-BE49-F238E27FC236}">
                  <a16:creationId xmlns="" xmlns:a16="http://schemas.microsoft.com/office/drawing/2014/main" id="{6CA65939-FFA4-4E5C-B787-5C2EC0DFD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0" y="225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4394" name="Group 58">
            <a:extLst>
              <a:ext uri="{FF2B5EF4-FFF2-40B4-BE49-F238E27FC236}">
                <a16:creationId xmlns="" xmlns:a16="http://schemas.microsoft.com/office/drawing/2014/main" id="{E1DEF5E7-0142-469E-87ED-E8C7C3F8F835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697538"/>
            <a:ext cx="914400" cy="1084262"/>
            <a:chOff x="672" y="3637"/>
            <a:chExt cx="576" cy="683"/>
          </a:xfrm>
        </p:grpSpPr>
        <p:grpSp>
          <p:nvGrpSpPr>
            <p:cNvPr id="7192" name="Group 45">
              <a:extLst>
                <a:ext uri="{FF2B5EF4-FFF2-40B4-BE49-F238E27FC236}">
                  <a16:creationId xmlns="" xmlns:a16="http://schemas.microsoft.com/office/drawing/2014/main" id="{3D3970D7-A0EC-4396-81E8-D43091A78B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3637"/>
              <a:ext cx="336" cy="683"/>
              <a:chOff x="480" y="3157"/>
              <a:chExt cx="336" cy="683"/>
            </a:xfrm>
          </p:grpSpPr>
          <p:sp>
            <p:nvSpPr>
              <p:cNvPr id="7194" name="Text Box 46">
                <a:extLst>
                  <a:ext uri="{FF2B5EF4-FFF2-40B4-BE49-F238E27FC236}">
                    <a16:creationId xmlns="" xmlns:a16="http://schemas.microsoft.com/office/drawing/2014/main" id="{072C25B4-7E4D-4799-824F-C2A589924F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7195" name="Text Box 47">
                <a:extLst>
                  <a:ext uri="{FF2B5EF4-FFF2-40B4-BE49-F238E27FC236}">
                    <a16:creationId xmlns="" xmlns:a16="http://schemas.microsoft.com/office/drawing/2014/main" id="{C3DF3EAA-CE4B-44C5-89B5-87BC6A425C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7196" name="Line 48">
                <a:extLst>
                  <a:ext uri="{FF2B5EF4-FFF2-40B4-BE49-F238E27FC236}">
                    <a16:creationId xmlns="" xmlns:a16="http://schemas.microsoft.com/office/drawing/2014/main" id="{500DC402-FC3E-4F3F-B855-AA975E1E79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93" name="Text Box 56">
              <a:extLst>
                <a:ext uri="{FF2B5EF4-FFF2-40B4-BE49-F238E27FC236}">
                  <a16:creationId xmlns="" xmlns:a16="http://schemas.microsoft.com/office/drawing/2014/main" id="{25CA5BC2-92B6-49FE-BB34-0A3A2E1DB7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79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4395" name="Group 59">
            <a:extLst>
              <a:ext uri="{FF2B5EF4-FFF2-40B4-BE49-F238E27FC236}">
                <a16:creationId xmlns="" xmlns:a16="http://schemas.microsoft.com/office/drawing/2014/main" id="{FF980583-B583-4D01-907E-41BF707D5DB6}"/>
              </a:ext>
            </a:extLst>
          </p:cNvPr>
          <p:cNvGrpSpPr>
            <a:grpSpLocks/>
          </p:cNvGrpSpPr>
          <p:nvPr/>
        </p:nvGrpSpPr>
        <p:grpSpPr bwMode="auto">
          <a:xfrm>
            <a:off x="6165850" y="5697538"/>
            <a:ext cx="920750" cy="1084262"/>
            <a:chOff x="3788" y="3637"/>
            <a:chExt cx="580" cy="683"/>
          </a:xfrm>
        </p:grpSpPr>
        <p:grpSp>
          <p:nvGrpSpPr>
            <p:cNvPr id="7187" name="Group 49">
              <a:extLst>
                <a:ext uri="{FF2B5EF4-FFF2-40B4-BE49-F238E27FC236}">
                  <a16:creationId xmlns="" xmlns:a16="http://schemas.microsoft.com/office/drawing/2014/main" id="{BACB3ABB-E2F0-4C04-899B-B288D3AD08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3637"/>
              <a:ext cx="336" cy="683"/>
              <a:chOff x="480" y="3157"/>
              <a:chExt cx="336" cy="683"/>
            </a:xfrm>
          </p:grpSpPr>
          <p:sp>
            <p:nvSpPr>
              <p:cNvPr id="7189" name="Text Box 50">
                <a:extLst>
                  <a:ext uri="{FF2B5EF4-FFF2-40B4-BE49-F238E27FC236}">
                    <a16:creationId xmlns="" xmlns:a16="http://schemas.microsoft.com/office/drawing/2014/main" id="{0214877A-E837-42D2-9757-B2CF1E777B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7190" name="Text Box 51">
                <a:extLst>
                  <a:ext uri="{FF2B5EF4-FFF2-40B4-BE49-F238E27FC236}">
                    <a16:creationId xmlns="" xmlns:a16="http://schemas.microsoft.com/office/drawing/2014/main" id="{526B22D9-E56D-4800-9A0E-B4B1CED2B9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7191" name="Line 52">
                <a:extLst>
                  <a:ext uri="{FF2B5EF4-FFF2-40B4-BE49-F238E27FC236}">
                    <a16:creationId xmlns="" xmlns:a16="http://schemas.microsoft.com/office/drawing/2014/main" id="{CF4E079F-F3DD-4ECE-85ED-5A9DABE44D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88" name="Text Box 57">
              <a:extLst>
                <a:ext uri="{FF2B5EF4-FFF2-40B4-BE49-F238E27FC236}">
                  <a16:creationId xmlns="" xmlns:a16="http://schemas.microsoft.com/office/drawing/2014/main" id="{BF2382F4-8BDF-4EEF-A54D-005D311A5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" y="379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63" name="Text Box 66">
            <a:extLst>
              <a:ext uri="{FF2B5EF4-FFF2-40B4-BE49-F238E27FC236}">
                <a16:creationId xmlns="" xmlns:a16="http://schemas.microsoft.com/office/drawing/2014/main" id="{6DBF59D3-022E-4CAA-A8BE-CF8DCC053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729" y="846816"/>
            <a:ext cx="4342541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1173695" y="3711"/>
            <a:ext cx="6477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Thứ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sáu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ngày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16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tháng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năm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2021</a:t>
            </a: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3326457" y="386279"/>
            <a:ext cx="1981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Toán</a:t>
            </a: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6" name="Picture 2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1104901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7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93" y="5758656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8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1482" y="2381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9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42275" y="5754688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0" grpId="0"/>
      <p:bldP spid="14370" grpId="1"/>
      <p:bldP spid="14371" grpId="0"/>
      <p:bldP spid="14371" grpId="1"/>
      <p:bldP spid="14372" grpId="0"/>
      <p:bldP spid="1437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="" xmlns:a16="http://schemas.microsoft.com/office/drawing/2014/main" id="{B7035AE1-9883-4B65-AE2A-682B272B7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3" y="1371600"/>
            <a:ext cx="49133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latin typeface="Times New Roman" panose="02020603050405020304" pitchFamily="18" charset="0"/>
              </a:rPr>
              <a:t> 2</a:t>
            </a:r>
            <a:r>
              <a:rPr lang="en-US" altLang="en-US" sz="3200" b="1" dirty="0">
                <a:latin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Rút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gọn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8195" name="Group 5">
            <a:extLst>
              <a:ext uri="{FF2B5EF4-FFF2-40B4-BE49-F238E27FC236}">
                <a16:creationId xmlns="" xmlns:a16="http://schemas.microsoft.com/office/drawing/2014/main" id="{7881C1A2-8223-4B3E-89F4-53F4D1DB4146}"/>
              </a:ext>
            </a:extLst>
          </p:cNvPr>
          <p:cNvGrpSpPr>
            <a:grpSpLocks/>
          </p:cNvGrpSpPr>
          <p:nvPr/>
        </p:nvGrpSpPr>
        <p:grpSpPr bwMode="auto">
          <a:xfrm>
            <a:off x="2298700" y="2079625"/>
            <a:ext cx="533400" cy="1084263"/>
            <a:chOff x="480" y="3157"/>
            <a:chExt cx="336" cy="683"/>
          </a:xfrm>
        </p:grpSpPr>
        <p:sp>
          <p:nvSpPr>
            <p:cNvPr id="8287" name="Text Box 6">
              <a:extLst>
                <a:ext uri="{FF2B5EF4-FFF2-40B4-BE49-F238E27FC236}">
                  <a16:creationId xmlns="" xmlns:a16="http://schemas.microsoft.com/office/drawing/2014/main" id="{C654121B-F0BF-462F-A10D-4A80A39A9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157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8288" name="Text Box 7">
              <a:extLst>
                <a:ext uri="{FF2B5EF4-FFF2-40B4-BE49-F238E27FC236}">
                  <a16:creationId xmlns="" xmlns:a16="http://schemas.microsoft.com/office/drawing/2014/main" id="{B5C21CFD-E8E1-46C4-8234-641E01931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3475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8289" name="Line 8">
              <a:extLst>
                <a:ext uri="{FF2B5EF4-FFF2-40B4-BE49-F238E27FC236}">
                  <a16:creationId xmlns="" xmlns:a16="http://schemas.microsoft.com/office/drawing/2014/main" id="{500414E8-DBBD-420F-9B41-C6CDBCDF0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50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6" name="Group 33">
            <a:extLst>
              <a:ext uri="{FF2B5EF4-FFF2-40B4-BE49-F238E27FC236}">
                <a16:creationId xmlns="" xmlns:a16="http://schemas.microsoft.com/office/drawing/2014/main" id="{0E09BE44-E21B-4DFA-B429-462E5865C972}"/>
              </a:ext>
            </a:extLst>
          </p:cNvPr>
          <p:cNvGrpSpPr>
            <a:grpSpLocks/>
          </p:cNvGrpSpPr>
          <p:nvPr/>
        </p:nvGrpSpPr>
        <p:grpSpPr bwMode="auto">
          <a:xfrm>
            <a:off x="3136900" y="2079625"/>
            <a:ext cx="596900" cy="1084263"/>
            <a:chOff x="1484" y="1550"/>
            <a:chExt cx="376" cy="683"/>
          </a:xfrm>
        </p:grpSpPr>
        <p:sp>
          <p:nvSpPr>
            <p:cNvPr id="8284" name="Text Box 10">
              <a:extLst>
                <a:ext uri="{FF2B5EF4-FFF2-40B4-BE49-F238E27FC236}">
                  <a16:creationId xmlns="" xmlns:a16="http://schemas.microsoft.com/office/drawing/2014/main" id="{FBBEABCE-9983-454F-B0C5-6E39F99CA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latin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8285" name="Text Box 11">
              <a:extLst>
                <a:ext uri="{FF2B5EF4-FFF2-40B4-BE49-F238E27FC236}">
                  <a16:creationId xmlns="" xmlns:a16="http://schemas.microsoft.com/office/drawing/2014/main" id="{1DB9C4BF-6DA5-4D0A-A2B6-48B55D658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latin typeface="Times New Roman" panose="02020603050405020304" pitchFamily="18" charset="0"/>
                </a:rPr>
                <a:t>24</a:t>
              </a:r>
            </a:p>
          </p:txBody>
        </p:sp>
        <p:sp>
          <p:nvSpPr>
            <p:cNvPr id="8286" name="Line 12">
              <a:extLst>
                <a:ext uri="{FF2B5EF4-FFF2-40B4-BE49-F238E27FC236}">
                  <a16:creationId xmlns="" xmlns:a16="http://schemas.microsoft.com/office/drawing/2014/main" id="{F5FDAB81-8407-4343-A92B-2D9604FF8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897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7" name="Group 34">
            <a:extLst>
              <a:ext uri="{FF2B5EF4-FFF2-40B4-BE49-F238E27FC236}">
                <a16:creationId xmlns="" xmlns:a16="http://schemas.microsoft.com/office/drawing/2014/main" id="{77D48178-9B71-4D77-BD67-BE545EB469BF}"/>
              </a:ext>
            </a:extLst>
          </p:cNvPr>
          <p:cNvGrpSpPr>
            <a:grpSpLocks/>
          </p:cNvGrpSpPr>
          <p:nvPr/>
        </p:nvGrpSpPr>
        <p:grpSpPr bwMode="auto">
          <a:xfrm>
            <a:off x="3917950" y="2116138"/>
            <a:ext cx="590550" cy="1084262"/>
            <a:chOff x="2496" y="1502"/>
            <a:chExt cx="372" cy="683"/>
          </a:xfrm>
        </p:grpSpPr>
        <p:sp>
          <p:nvSpPr>
            <p:cNvPr id="8281" name="Text Box 14">
              <a:extLst>
                <a:ext uri="{FF2B5EF4-FFF2-40B4-BE49-F238E27FC236}">
                  <a16:creationId xmlns="" xmlns:a16="http://schemas.microsoft.com/office/drawing/2014/main" id="{9F1B24FA-8758-491B-A289-F7A3D5A0E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50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8282" name="Text Box 15">
              <a:extLst>
                <a:ext uri="{FF2B5EF4-FFF2-40B4-BE49-F238E27FC236}">
                  <a16:creationId xmlns="" xmlns:a16="http://schemas.microsoft.com/office/drawing/2014/main" id="{B8CA25FB-4B85-42A7-B6A0-B329A300E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2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latin typeface="Times New Roman" panose="02020603050405020304" pitchFamily="18" charset="0"/>
                </a:rPr>
                <a:t>35</a:t>
              </a:r>
            </a:p>
          </p:txBody>
        </p:sp>
        <p:sp>
          <p:nvSpPr>
            <p:cNvPr id="8283" name="Line 16">
              <a:extLst>
                <a:ext uri="{FF2B5EF4-FFF2-40B4-BE49-F238E27FC236}">
                  <a16:creationId xmlns="" xmlns:a16="http://schemas.microsoft.com/office/drawing/2014/main" id="{76034058-7639-4F67-9427-AD8820409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849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8" name="Group 35">
            <a:extLst>
              <a:ext uri="{FF2B5EF4-FFF2-40B4-BE49-F238E27FC236}">
                <a16:creationId xmlns="" xmlns:a16="http://schemas.microsoft.com/office/drawing/2014/main" id="{BA05FCE0-D9D6-4C33-A282-ED1A6DD4BAA4}"/>
              </a:ext>
            </a:extLst>
          </p:cNvPr>
          <p:cNvGrpSpPr>
            <a:grpSpLocks/>
          </p:cNvGrpSpPr>
          <p:nvPr/>
        </p:nvGrpSpPr>
        <p:grpSpPr bwMode="auto">
          <a:xfrm>
            <a:off x="4673600" y="2079625"/>
            <a:ext cx="596900" cy="1084263"/>
            <a:chOff x="3548" y="1550"/>
            <a:chExt cx="376" cy="683"/>
          </a:xfrm>
        </p:grpSpPr>
        <p:sp>
          <p:nvSpPr>
            <p:cNvPr id="8278" name="Text Box 18">
              <a:extLst>
                <a:ext uri="{FF2B5EF4-FFF2-40B4-BE49-F238E27FC236}">
                  <a16:creationId xmlns="" xmlns:a16="http://schemas.microsoft.com/office/drawing/2014/main" id="{9FA3AFC8-88C4-44F8-8EA9-38710C955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latin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8279" name="Text Box 19">
              <a:extLst>
                <a:ext uri="{FF2B5EF4-FFF2-40B4-BE49-F238E27FC236}">
                  <a16:creationId xmlns="" xmlns:a16="http://schemas.microsoft.com/office/drawing/2014/main" id="{C50B4217-715F-4FA4-B409-3FF13C4FC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8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latin typeface="Times New Roman" panose="02020603050405020304" pitchFamily="18" charset="0"/>
                </a:rPr>
                <a:t>90</a:t>
              </a:r>
            </a:p>
          </p:txBody>
        </p:sp>
        <p:sp>
          <p:nvSpPr>
            <p:cNvPr id="8280" name="Line 20">
              <a:extLst>
                <a:ext uri="{FF2B5EF4-FFF2-40B4-BE49-F238E27FC236}">
                  <a16:creationId xmlns="" xmlns:a16="http://schemas.microsoft.com/office/drawing/2014/main" id="{DB4F9CF2-4995-4607-9984-289384327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897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9" name="Group 36">
            <a:extLst>
              <a:ext uri="{FF2B5EF4-FFF2-40B4-BE49-F238E27FC236}">
                <a16:creationId xmlns="" xmlns:a16="http://schemas.microsoft.com/office/drawing/2014/main" id="{DB036C97-6BB9-4FB8-8276-27EC3E0CB3FB}"/>
              </a:ext>
            </a:extLst>
          </p:cNvPr>
          <p:cNvGrpSpPr>
            <a:grpSpLocks/>
          </p:cNvGrpSpPr>
          <p:nvPr/>
        </p:nvGrpSpPr>
        <p:grpSpPr bwMode="auto">
          <a:xfrm>
            <a:off x="5499100" y="2079625"/>
            <a:ext cx="596900" cy="1084263"/>
            <a:chOff x="4508" y="1550"/>
            <a:chExt cx="376" cy="683"/>
          </a:xfrm>
        </p:grpSpPr>
        <p:sp>
          <p:nvSpPr>
            <p:cNvPr id="8275" name="Text Box 22">
              <a:extLst>
                <a:ext uri="{FF2B5EF4-FFF2-40B4-BE49-F238E27FC236}">
                  <a16:creationId xmlns="" xmlns:a16="http://schemas.microsoft.com/office/drawing/2014/main" id="{6F0EDC80-62CC-4395-B3E9-F3A5FC5F4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latin typeface="Times New Roman" panose="02020603050405020304" pitchFamily="18" charset="0"/>
                </a:rPr>
                <a:t>75</a:t>
              </a:r>
            </a:p>
          </p:txBody>
        </p:sp>
        <p:sp>
          <p:nvSpPr>
            <p:cNvPr id="8276" name="Text Box 23">
              <a:extLst>
                <a:ext uri="{FF2B5EF4-FFF2-40B4-BE49-F238E27FC236}">
                  <a16:creationId xmlns="" xmlns:a16="http://schemas.microsoft.com/office/drawing/2014/main" id="{2603B060-9F43-48C3-AB82-EC522D274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8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latin typeface="Times New Roman" panose="02020603050405020304" pitchFamily="18" charset="0"/>
                </a:rPr>
                <a:t>30</a:t>
              </a:r>
            </a:p>
          </p:txBody>
        </p:sp>
        <p:sp>
          <p:nvSpPr>
            <p:cNvPr id="8277" name="Line 24">
              <a:extLst>
                <a:ext uri="{FF2B5EF4-FFF2-40B4-BE49-F238E27FC236}">
                  <a16:creationId xmlns="" xmlns:a16="http://schemas.microsoft.com/office/drawing/2014/main" id="{F5712435-F67F-4CA5-B594-2B36EB55A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897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0" name="Text Box 29">
            <a:extLst>
              <a:ext uri="{FF2B5EF4-FFF2-40B4-BE49-F238E27FC236}">
                <a16:creationId xmlns="" xmlns:a16="http://schemas.microsoft.com/office/drawing/2014/main" id="{270F3074-4404-4503-A1FE-7E303A5A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100" y="2316163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201" name="Text Box 30">
            <a:extLst>
              <a:ext uri="{FF2B5EF4-FFF2-40B4-BE49-F238E27FC236}">
                <a16:creationId xmlns="" xmlns:a16="http://schemas.microsoft.com/office/drawing/2014/main" id="{761C438D-70D7-4AD6-9E40-8C26308D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28600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202" name="Text Box 31">
            <a:extLst>
              <a:ext uri="{FF2B5EF4-FFF2-40B4-BE49-F238E27FC236}">
                <a16:creationId xmlns="" xmlns:a16="http://schemas.microsoft.com/office/drawing/2014/main" id="{1203A5C7-27B1-4853-9DCF-A74587B56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300" y="2316163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203" name="Text Box 32">
            <a:extLst>
              <a:ext uri="{FF2B5EF4-FFF2-40B4-BE49-F238E27FC236}">
                <a16:creationId xmlns="" xmlns:a16="http://schemas.microsoft.com/office/drawing/2014/main" id="{1F00A74F-5976-492B-8E4E-B0986307C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00" y="2316163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;</a:t>
            </a:r>
          </a:p>
        </p:txBody>
      </p:sp>
      <p:grpSp>
        <p:nvGrpSpPr>
          <p:cNvPr id="8261" name="Group 37">
            <a:extLst>
              <a:ext uri="{FF2B5EF4-FFF2-40B4-BE49-F238E27FC236}">
                <a16:creationId xmlns="" xmlns:a16="http://schemas.microsoft.com/office/drawing/2014/main" id="{403C0E84-4555-4ED9-B528-A0EDE122161E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187700"/>
            <a:ext cx="533400" cy="1084263"/>
            <a:chOff x="480" y="3157"/>
            <a:chExt cx="336" cy="683"/>
          </a:xfrm>
        </p:grpSpPr>
        <p:sp>
          <p:nvSpPr>
            <p:cNvPr id="8272" name="Text Box 38">
              <a:extLst>
                <a:ext uri="{FF2B5EF4-FFF2-40B4-BE49-F238E27FC236}">
                  <a16:creationId xmlns="" xmlns:a16="http://schemas.microsoft.com/office/drawing/2014/main" id="{DF9372E2-D8EA-475C-A2CA-9FEB3BED20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157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8273" name="Text Box 39">
              <a:extLst>
                <a:ext uri="{FF2B5EF4-FFF2-40B4-BE49-F238E27FC236}">
                  <a16:creationId xmlns="" xmlns:a16="http://schemas.microsoft.com/office/drawing/2014/main" id="{B7011581-BC14-460A-91FA-FB64D0E221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3475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8274" name="Line 40">
              <a:extLst>
                <a:ext uri="{FF2B5EF4-FFF2-40B4-BE49-F238E27FC236}">
                  <a16:creationId xmlns="" xmlns:a16="http://schemas.microsoft.com/office/drawing/2014/main" id="{BE520497-6F24-4DCF-9A93-BED773CAD6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50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97" name="Group 105">
            <a:extLst>
              <a:ext uri="{FF2B5EF4-FFF2-40B4-BE49-F238E27FC236}">
                <a16:creationId xmlns="" xmlns:a16="http://schemas.microsoft.com/office/drawing/2014/main" id="{FE1F4B25-180A-4BCD-AF05-D9C9DE4473FF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3182938"/>
            <a:ext cx="1539875" cy="1084262"/>
            <a:chOff x="816" y="2005"/>
            <a:chExt cx="970" cy="683"/>
          </a:xfrm>
        </p:grpSpPr>
        <p:sp>
          <p:nvSpPr>
            <p:cNvPr id="8262" name="Text Box 41">
              <a:extLst>
                <a:ext uri="{FF2B5EF4-FFF2-40B4-BE49-F238E27FC236}">
                  <a16:creationId xmlns="" xmlns:a16="http://schemas.microsoft.com/office/drawing/2014/main" id="{C2781F92-D1D1-45E0-9F06-7D880ADC4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168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8263" name="Group 42">
              <a:extLst>
                <a:ext uri="{FF2B5EF4-FFF2-40B4-BE49-F238E27FC236}">
                  <a16:creationId xmlns="" xmlns:a16="http://schemas.microsoft.com/office/drawing/2014/main" id="{18F5A113-54EE-41F4-9AE6-0E8650BEC4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005"/>
              <a:ext cx="682" cy="683"/>
              <a:chOff x="480" y="3157"/>
              <a:chExt cx="341" cy="683"/>
            </a:xfrm>
          </p:grpSpPr>
          <p:sp>
            <p:nvSpPr>
              <p:cNvPr id="8269" name="Text Box 43">
                <a:extLst>
                  <a:ext uri="{FF2B5EF4-FFF2-40B4-BE49-F238E27FC236}">
                    <a16:creationId xmlns="" xmlns:a16="http://schemas.microsoft.com/office/drawing/2014/main" id="{B043C6E1-1A4D-4C9F-8DD1-57F8CD787F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93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3 : 3</a:t>
                </a:r>
              </a:p>
            </p:txBody>
          </p:sp>
          <p:sp>
            <p:nvSpPr>
              <p:cNvPr id="8270" name="Text Box 44">
                <a:extLst>
                  <a:ext uri="{FF2B5EF4-FFF2-40B4-BE49-F238E27FC236}">
                    <a16:creationId xmlns="" xmlns:a16="http://schemas.microsoft.com/office/drawing/2014/main" id="{2FDD7D15-05BD-4A3E-ADC4-A1775174EC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93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6 : 3</a:t>
                </a:r>
              </a:p>
            </p:txBody>
          </p:sp>
          <p:sp>
            <p:nvSpPr>
              <p:cNvPr id="8271" name="Line 45">
                <a:extLst>
                  <a:ext uri="{FF2B5EF4-FFF2-40B4-BE49-F238E27FC236}">
                    <a16:creationId xmlns="" xmlns:a16="http://schemas.microsoft.com/office/drawing/2014/main" id="{CEB76A69-2906-4720-9DE8-8F32B982D8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298" name="Group 106">
            <a:extLst>
              <a:ext uri="{FF2B5EF4-FFF2-40B4-BE49-F238E27FC236}">
                <a16:creationId xmlns="" xmlns:a16="http://schemas.microsoft.com/office/drawing/2014/main" id="{0BE491DE-C980-4495-9A63-E91B98CD03A0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182938"/>
            <a:ext cx="914400" cy="1084262"/>
            <a:chOff x="1776" y="2005"/>
            <a:chExt cx="576" cy="683"/>
          </a:xfrm>
        </p:grpSpPr>
        <p:grpSp>
          <p:nvGrpSpPr>
            <p:cNvPr id="8264" name="Group 46">
              <a:extLst>
                <a:ext uri="{FF2B5EF4-FFF2-40B4-BE49-F238E27FC236}">
                  <a16:creationId xmlns="" xmlns:a16="http://schemas.microsoft.com/office/drawing/2014/main" id="{FC7BC4D6-442C-431C-8AD5-E76EF479B4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2005"/>
              <a:ext cx="336" cy="683"/>
              <a:chOff x="480" y="3157"/>
              <a:chExt cx="336" cy="683"/>
            </a:xfrm>
          </p:grpSpPr>
          <p:sp>
            <p:nvSpPr>
              <p:cNvPr id="8266" name="Text Box 47">
                <a:extLst>
                  <a:ext uri="{FF2B5EF4-FFF2-40B4-BE49-F238E27FC236}">
                    <a16:creationId xmlns="" xmlns:a16="http://schemas.microsoft.com/office/drawing/2014/main" id="{9D44B139-8380-461F-9E50-2AF42FC0F2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8267" name="Text Box 48">
                <a:extLst>
                  <a:ext uri="{FF2B5EF4-FFF2-40B4-BE49-F238E27FC236}">
                    <a16:creationId xmlns="" xmlns:a16="http://schemas.microsoft.com/office/drawing/2014/main" id="{BF6488A6-B1F8-4B66-9D54-B25E5FB611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8268" name="Line 49">
                <a:extLst>
                  <a:ext uri="{FF2B5EF4-FFF2-40B4-BE49-F238E27FC236}">
                    <a16:creationId xmlns="" xmlns:a16="http://schemas.microsoft.com/office/drawing/2014/main" id="{8F373672-CE63-41D0-8B35-99DBC2BBD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65" name="Text Box 50">
              <a:extLst>
                <a:ext uri="{FF2B5EF4-FFF2-40B4-BE49-F238E27FC236}">
                  <a16:creationId xmlns="" xmlns:a16="http://schemas.microsoft.com/office/drawing/2014/main" id="{A457765E-AAD9-4035-B508-4B6F1F5711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168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8299" name="Group 107">
            <a:extLst>
              <a:ext uri="{FF2B5EF4-FFF2-40B4-BE49-F238E27FC236}">
                <a16:creationId xmlns="" xmlns:a16="http://schemas.microsoft.com/office/drawing/2014/main" id="{D34DCC42-D5A9-4E81-9459-60EFF4DF8FA1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402138"/>
            <a:ext cx="952500" cy="1084262"/>
            <a:chOff x="476" y="2773"/>
            <a:chExt cx="600" cy="683"/>
          </a:xfrm>
        </p:grpSpPr>
        <p:sp>
          <p:nvSpPr>
            <p:cNvPr id="8249" name="Text Box 54">
              <a:extLst>
                <a:ext uri="{FF2B5EF4-FFF2-40B4-BE49-F238E27FC236}">
                  <a16:creationId xmlns="" xmlns:a16="http://schemas.microsoft.com/office/drawing/2014/main" id="{B50029B4-C6A3-4DAC-9BCD-1677674FB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773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8250" name="Text Box 55">
              <a:extLst>
                <a:ext uri="{FF2B5EF4-FFF2-40B4-BE49-F238E27FC236}">
                  <a16:creationId xmlns="" xmlns:a16="http://schemas.microsoft.com/office/drawing/2014/main" id="{D5953C78-F4CA-446B-A0AE-1A871AC44A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3091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24</a:t>
              </a:r>
            </a:p>
          </p:txBody>
        </p:sp>
        <p:sp>
          <p:nvSpPr>
            <p:cNvPr id="8251" name="Line 56">
              <a:extLst>
                <a:ext uri="{FF2B5EF4-FFF2-40B4-BE49-F238E27FC236}">
                  <a16:creationId xmlns="" xmlns:a16="http://schemas.microsoft.com/office/drawing/2014/main" id="{C794AC2D-E772-48B8-AC2C-3F4DE8A3A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12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2" name="Text Box 57">
              <a:extLst>
                <a:ext uri="{FF2B5EF4-FFF2-40B4-BE49-F238E27FC236}">
                  <a16:creationId xmlns="" xmlns:a16="http://schemas.microsoft.com/office/drawing/2014/main" id="{6D572EC2-0F72-473A-9E61-7C35C266C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936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8300" name="Group 108">
            <a:extLst>
              <a:ext uri="{FF2B5EF4-FFF2-40B4-BE49-F238E27FC236}">
                <a16:creationId xmlns="" xmlns:a16="http://schemas.microsoft.com/office/drawing/2014/main" id="{85155AB4-ADDF-4EF4-96C7-29D3CB00A67B}"/>
              </a:ext>
            </a:extLst>
          </p:cNvPr>
          <p:cNvGrpSpPr>
            <a:grpSpLocks/>
          </p:cNvGrpSpPr>
          <p:nvPr/>
        </p:nvGrpSpPr>
        <p:grpSpPr bwMode="auto">
          <a:xfrm>
            <a:off x="1720850" y="4402138"/>
            <a:ext cx="1146175" cy="1084262"/>
            <a:chOff x="1084" y="2773"/>
            <a:chExt cx="722" cy="683"/>
          </a:xfrm>
        </p:grpSpPr>
        <p:sp>
          <p:nvSpPr>
            <p:cNvPr id="8253" name="Text Box 59">
              <a:extLst>
                <a:ext uri="{FF2B5EF4-FFF2-40B4-BE49-F238E27FC236}">
                  <a16:creationId xmlns="" xmlns:a16="http://schemas.microsoft.com/office/drawing/2014/main" id="{3473B534-5BBC-418E-81D2-1998A05FA6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" y="2773"/>
              <a:ext cx="7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18 : 6</a:t>
              </a:r>
            </a:p>
          </p:txBody>
        </p:sp>
        <p:sp>
          <p:nvSpPr>
            <p:cNvPr id="8254" name="Text Box 60">
              <a:extLst>
                <a:ext uri="{FF2B5EF4-FFF2-40B4-BE49-F238E27FC236}">
                  <a16:creationId xmlns="" xmlns:a16="http://schemas.microsoft.com/office/drawing/2014/main" id="{54C650F3-7A07-4A57-9316-C4E9A0931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4" y="3091"/>
              <a:ext cx="7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24 : 6</a:t>
              </a:r>
            </a:p>
          </p:txBody>
        </p:sp>
        <p:sp>
          <p:nvSpPr>
            <p:cNvPr id="8255" name="Line 61">
              <a:extLst>
                <a:ext uri="{FF2B5EF4-FFF2-40B4-BE49-F238E27FC236}">
                  <a16:creationId xmlns="" xmlns:a16="http://schemas.microsoft.com/office/drawing/2014/main" id="{33D55183-D69D-4DFE-B68C-67E9A025BE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2" y="3120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02" name="Group 110">
            <a:extLst>
              <a:ext uri="{FF2B5EF4-FFF2-40B4-BE49-F238E27FC236}">
                <a16:creationId xmlns="" xmlns:a16="http://schemas.microsoft.com/office/drawing/2014/main" id="{2ABDD704-4EB6-4AFA-8A2A-FFDF82B26F99}"/>
              </a:ext>
            </a:extLst>
          </p:cNvPr>
          <p:cNvGrpSpPr>
            <a:grpSpLocks/>
          </p:cNvGrpSpPr>
          <p:nvPr/>
        </p:nvGrpSpPr>
        <p:grpSpPr bwMode="auto">
          <a:xfrm>
            <a:off x="2787650" y="4402138"/>
            <a:ext cx="946150" cy="1084262"/>
            <a:chOff x="1756" y="2773"/>
            <a:chExt cx="596" cy="683"/>
          </a:xfrm>
        </p:grpSpPr>
        <p:grpSp>
          <p:nvGrpSpPr>
            <p:cNvPr id="8256" name="Group 62">
              <a:extLst>
                <a:ext uri="{FF2B5EF4-FFF2-40B4-BE49-F238E27FC236}">
                  <a16:creationId xmlns="" xmlns:a16="http://schemas.microsoft.com/office/drawing/2014/main" id="{EB0F2D03-8A1E-47D5-9B3C-6CA38783D5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2773"/>
              <a:ext cx="336" cy="683"/>
              <a:chOff x="480" y="3157"/>
              <a:chExt cx="336" cy="683"/>
            </a:xfrm>
          </p:grpSpPr>
          <p:sp>
            <p:nvSpPr>
              <p:cNvPr id="8258" name="Text Box 63">
                <a:extLst>
                  <a:ext uri="{FF2B5EF4-FFF2-40B4-BE49-F238E27FC236}">
                    <a16:creationId xmlns="" xmlns:a16="http://schemas.microsoft.com/office/drawing/2014/main" id="{749BCD89-7DFF-4421-BDFF-E39F73A8CD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8259" name="Text Box 64">
                <a:extLst>
                  <a:ext uri="{FF2B5EF4-FFF2-40B4-BE49-F238E27FC236}">
                    <a16:creationId xmlns="" xmlns:a16="http://schemas.microsoft.com/office/drawing/2014/main" id="{6E6A7CC4-D435-452B-B7CC-6072E9CBFB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8260" name="Line 65">
                <a:extLst>
                  <a:ext uri="{FF2B5EF4-FFF2-40B4-BE49-F238E27FC236}">
                    <a16:creationId xmlns="" xmlns:a16="http://schemas.microsoft.com/office/drawing/2014/main" id="{117B44CE-1597-42A0-AAFC-D9CD9A75F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57" name="Text Box 66">
              <a:extLst>
                <a:ext uri="{FF2B5EF4-FFF2-40B4-BE49-F238E27FC236}">
                  <a16:creationId xmlns="" xmlns:a16="http://schemas.microsoft.com/office/drawing/2014/main" id="{BD5705E9-9423-4D91-84B7-C622BB2DD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6" y="2936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8304" name="Group 112">
            <a:extLst>
              <a:ext uri="{FF2B5EF4-FFF2-40B4-BE49-F238E27FC236}">
                <a16:creationId xmlns="" xmlns:a16="http://schemas.microsoft.com/office/drawing/2014/main" id="{E82ED176-D80F-439A-80F1-F9252707C446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5621338"/>
            <a:ext cx="590550" cy="1084262"/>
            <a:chOff x="476" y="3541"/>
            <a:chExt cx="372" cy="683"/>
          </a:xfrm>
        </p:grpSpPr>
        <p:sp>
          <p:nvSpPr>
            <p:cNvPr id="8237" name="Text Box 69">
              <a:extLst>
                <a:ext uri="{FF2B5EF4-FFF2-40B4-BE49-F238E27FC236}">
                  <a16:creationId xmlns="" xmlns:a16="http://schemas.microsoft.com/office/drawing/2014/main" id="{3154F9AE-D3B8-4170-AC17-C00D47917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541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8238" name="Text Box 70">
              <a:extLst>
                <a:ext uri="{FF2B5EF4-FFF2-40B4-BE49-F238E27FC236}">
                  <a16:creationId xmlns="" xmlns:a16="http://schemas.microsoft.com/office/drawing/2014/main" id="{1CB78DBC-3401-473F-ADCC-0C3B1822C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3859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35</a:t>
              </a:r>
            </a:p>
          </p:txBody>
        </p:sp>
        <p:sp>
          <p:nvSpPr>
            <p:cNvPr id="8239" name="Line 71">
              <a:extLst>
                <a:ext uri="{FF2B5EF4-FFF2-40B4-BE49-F238E27FC236}">
                  <a16:creationId xmlns="" xmlns:a16="http://schemas.microsoft.com/office/drawing/2014/main" id="{C585FC7E-5D78-4C0B-ACA7-A2C4DCA6B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88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40" name="Text Box 72">
            <a:extLst>
              <a:ext uri="{FF2B5EF4-FFF2-40B4-BE49-F238E27FC236}">
                <a16:creationId xmlns="" xmlns:a16="http://schemas.microsoft.com/office/drawing/2014/main" id="{787EBED8-A277-4983-8241-7BA77EECA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880100"/>
            <a:ext cx="412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grpSp>
        <p:nvGrpSpPr>
          <p:cNvPr id="8303" name="Group 111">
            <a:extLst>
              <a:ext uri="{FF2B5EF4-FFF2-40B4-BE49-F238E27FC236}">
                <a16:creationId xmlns="" xmlns:a16="http://schemas.microsoft.com/office/drawing/2014/main" id="{74E71801-345C-4F89-A344-DEFA62466255}"/>
              </a:ext>
            </a:extLst>
          </p:cNvPr>
          <p:cNvGrpSpPr>
            <a:grpSpLocks/>
          </p:cNvGrpSpPr>
          <p:nvPr/>
        </p:nvGrpSpPr>
        <p:grpSpPr bwMode="auto">
          <a:xfrm>
            <a:off x="1720850" y="5621338"/>
            <a:ext cx="1131888" cy="1084262"/>
            <a:chOff x="1084" y="3541"/>
            <a:chExt cx="713" cy="683"/>
          </a:xfrm>
        </p:grpSpPr>
        <p:sp>
          <p:nvSpPr>
            <p:cNvPr id="8241" name="Text Box 73">
              <a:extLst>
                <a:ext uri="{FF2B5EF4-FFF2-40B4-BE49-F238E27FC236}">
                  <a16:creationId xmlns="" xmlns:a16="http://schemas.microsoft.com/office/drawing/2014/main" id="{4D5E2283-1C9D-4F00-98B0-E6BF4273E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541"/>
              <a:ext cx="58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5 : 5</a:t>
              </a:r>
            </a:p>
          </p:txBody>
        </p:sp>
        <p:sp>
          <p:nvSpPr>
            <p:cNvPr id="8242" name="Text Box 74">
              <a:extLst>
                <a:ext uri="{FF2B5EF4-FFF2-40B4-BE49-F238E27FC236}">
                  <a16:creationId xmlns="" xmlns:a16="http://schemas.microsoft.com/office/drawing/2014/main" id="{4E5EC37B-E311-4BAB-8C00-0407B04F6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4" y="3859"/>
              <a:ext cx="71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35 : 5</a:t>
              </a:r>
            </a:p>
          </p:txBody>
        </p:sp>
        <p:sp>
          <p:nvSpPr>
            <p:cNvPr id="8243" name="Line 75">
              <a:extLst>
                <a:ext uri="{FF2B5EF4-FFF2-40B4-BE49-F238E27FC236}">
                  <a16:creationId xmlns="" xmlns:a16="http://schemas.microsoft.com/office/drawing/2014/main" id="{2D30CEE3-2874-4B09-9771-51C4C6756F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2" y="3888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44" name="Group 76">
            <a:extLst>
              <a:ext uri="{FF2B5EF4-FFF2-40B4-BE49-F238E27FC236}">
                <a16:creationId xmlns="" xmlns:a16="http://schemas.microsoft.com/office/drawing/2014/main" id="{9985CA58-1576-496F-B202-28AA5ED660F1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5621338"/>
            <a:ext cx="533400" cy="1084262"/>
            <a:chOff x="480" y="3157"/>
            <a:chExt cx="336" cy="683"/>
          </a:xfrm>
        </p:grpSpPr>
        <p:sp>
          <p:nvSpPr>
            <p:cNvPr id="8246" name="Text Box 77">
              <a:extLst>
                <a:ext uri="{FF2B5EF4-FFF2-40B4-BE49-F238E27FC236}">
                  <a16:creationId xmlns="" xmlns:a16="http://schemas.microsoft.com/office/drawing/2014/main" id="{BF4CE202-78D4-48CD-A1E9-855418389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157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247" name="Text Box 78">
              <a:extLst>
                <a:ext uri="{FF2B5EF4-FFF2-40B4-BE49-F238E27FC236}">
                  <a16:creationId xmlns="" xmlns:a16="http://schemas.microsoft.com/office/drawing/2014/main" id="{C2AF263D-6D18-4A4B-9954-77FEA15E07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3475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8248" name="Line 79">
              <a:extLst>
                <a:ext uri="{FF2B5EF4-FFF2-40B4-BE49-F238E27FC236}">
                  <a16:creationId xmlns="" xmlns:a16="http://schemas.microsoft.com/office/drawing/2014/main" id="{D37B1AEB-C309-4733-8325-176412401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50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45" name="Text Box 80">
            <a:extLst>
              <a:ext uri="{FF2B5EF4-FFF2-40B4-BE49-F238E27FC236}">
                <a16:creationId xmlns="" xmlns:a16="http://schemas.microsoft.com/office/drawing/2014/main" id="{256569F4-C91A-46D4-9E48-D3E1F6929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0" y="5880100"/>
            <a:ext cx="412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grpSp>
        <p:nvGrpSpPr>
          <p:cNvPr id="8305" name="Group 113">
            <a:extLst>
              <a:ext uri="{FF2B5EF4-FFF2-40B4-BE49-F238E27FC236}">
                <a16:creationId xmlns="" xmlns:a16="http://schemas.microsoft.com/office/drawing/2014/main" id="{DFB46040-E37D-4B6B-85CB-86945E2F55C9}"/>
              </a:ext>
            </a:extLst>
          </p:cNvPr>
          <p:cNvGrpSpPr>
            <a:grpSpLocks/>
          </p:cNvGrpSpPr>
          <p:nvPr/>
        </p:nvGrpSpPr>
        <p:grpSpPr bwMode="auto">
          <a:xfrm>
            <a:off x="5022850" y="3411538"/>
            <a:ext cx="596900" cy="1084262"/>
            <a:chOff x="3164" y="2149"/>
            <a:chExt cx="376" cy="683"/>
          </a:xfrm>
        </p:grpSpPr>
        <p:sp>
          <p:nvSpPr>
            <p:cNvPr id="8225" name="Text Box 83">
              <a:extLst>
                <a:ext uri="{FF2B5EF4-FFF2-40B4-BE49-F238E27FC236}">
                  <a16:creationId xmlns="" xmlns:a16="http://schemas.microsoft.com/office/drawing/2014/main" id="{D6867CAF-4946-4D29-8A6F-43C901168B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149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8226" name="Text Box 84">
              <a:extLst>
                <a:ext uri="{FF2B5EF4-FFF2-40B4-BE49-F238E27FC236}">
                  <a16:creationId xmlns="" xmlns:a16="http://schemas.microsoft.com/office/drawing/2014/main" id="{9F4B96A1-0681-4F50-9EF5-8DCA77DA1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4" y="2467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90</a:t>
              </a:r>
            </a:p>
          </p:txBody>
        </p:sp>
        <p:sp>
          <p:nvSpPr>
            <p:cNvPr id="8227" name="Line 85">
              <a:extLst>
                <a:ext uri="{FF2B5EF4-FFF2-40B4-BE49-F238E27FC236}">
                  <a16:creationId xmlns="" xmlns:a16="http://schemas.microsoft.com/office/drawing/2014/main" id="{C22B579A-F379-4F51-9E9D-8D408FBAA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496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28" name="Text Box 86">
            <a:extLst>
              <a:ext uri="{FF2B5EF4-FFF2-40B4-BE49-F238E27FC236}">
                <a16:creationId xmlns="" xmlns:a16="http://schemas.microsoft.com/office/drawing/2014/main" id="{273647BA-DA39-415C-A341-CA96DE89B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670300"/>
            <a:ext cx="412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8229" name="Text Box 87">
            <a:extLst>
              <a:ext uri="{FF2B5EF4-FFF2-40B4-BE49-F238E27FC236}">
                <a16:creationId xmlns="" xmlns:a16="http://schemas.microsoft.com/office/drawing/2014/main" id="{99889896-F431-4B6D-B810-8BDFD86AD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350" y="3411538"/>
            <a:ext cx="1335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40 : 10</a:t>
            </a:r>
          </a:p>
        </p:txBody>
      </p:sp>
      <p:sp>
        <p:nvSpPr>
          <p:cNvPr id="8230" name="Text Box 88">
            <a:extLst>
              <a:ext uri="{FF2B5EF4-FFF2-40B4-BE49-F238E27FC236}">
                <a16:creationId xmlns="" xmlns:a16="http://schemas.microsoft.com/office/drawing/2014/main" id="{82F7431E-1D7C-4C63-A1A4-BC203B2C0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916363"/>
            <a:ext cx="1335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90 : 10</a:t>
            </a:r>
          </a:p>
        </p:txBody>
      </p:sp>
      <p:sp>
        <p:nvSpPr>
          <p:cNvPr id="8231" name="Line 89">
            <a:extLst>
              <a:ext uri="{FF2B5EF4-FFF2-40B4-BE49-F238E27FC236}">
                <a16:creationId xmlns="" xmlns:a16="http://schemas.microsoft.com/office/drawing/2014/main" id="{D559DA87-6DA6-4F87-9327-962CDD2D0D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0750" y="3962400"/>
            <a:ext cx="1238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32" name="Group 90">
            <a:extLst>
              <a:ext uri="{FF2B5EF4-FFF2-40B4-BE49-F238E27FC236}">
                <a16:creationId xmlns="" xmlns:a16="http://schemas.microsoft.com/office/drawing/2014/main" id="{FEAB0EA9-9787-4E24-AA43-FEA02C5431FE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3411538"/>
            <a:ext cx="533400" cy="1084262"/>
            <a:chOff x="480" y="3157"/>
            <a:chExt cx="336" cy="683"/>
          </a:xfrm>
        </p:grpSpPr>
        <p:sp>
          <p:nvSpPr>
            <p:cNvPr id="8234" name="Text Box 91">
              <a:extLst>
                <a:ext uri="{FF2B5EF4-FFF2-40B4-BE49-F238E27FC236}">
                  <a16:creationId xmlns="" xmlns:a16="http://schemas.microsoft.com/office/drawing/2014/main" id="{1ADDEF14-8A98-4C02-AB14-48384C1E7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157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8235" name="Text Box 92">
              <a:extLst>
                <a:ext uri="{FF2B5EF4-FFF2-40B4-BE49-F238E27FC236}">
                  <a16:creationId xmlns="" xmlns:a16="http://schemas.microsoft.com/office/drawing/2014/main" id="{B2C5C546-499C-4D1F-A973-1C8F726F81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3475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8236" name="Line 93">
              <a:extLst>
                <a:ext uri="{FF2B5EF4-FFF2-40B4-BE49-F238E27FC236}">
                  <a16:creationId xmlns="" xmlns:a16="http://schemas.microsoft.com/office/drawing/2014/main" id="{F43ABF13-3883-4FC7-ABDC-1B86EAC2B1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50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33" name="Text Box 94">
            <a:extLst>
              <a:ext uri="{FF2B5EF4-FFF2-40B4-BE49-F238E27FC236}">
                <a16:creationId xmlns="" xmlns:a16="http://schemas.microsoft.com/office/drawing/2014/main" id="{7D225BC2-A8E0-4760-889D-BB5FF64E1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0" y="3670300"/>
            <a:ext cx="412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8213" name="Text Box 96">
            <a:extLst>
              <a:ext uri="{FF2B5EF4-FFF2-40B4-BE49-F238E27FC236}">
                <a16:creationId xmlns="" xmlns:a16="http://schemas.microsoft.com/office/drawing/2014/main" id="{EFE6759F-54B7-449F-B417-BD35EA427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050" y="48768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75</a:t>
            </a:r>
          </a:p>
        </p:txBody>
      </p:sp>
      <p:sp>
        <p:nvSpPr>
          <p:cNvPr id="8214" name="Text Box 97">
            <a:extLst>
              <a:ext uri="{FF2B5EF4-FFF2-40B4-BE49-F238E27FC236}">
                <a16:creationId xmlns="" xmlns:a16="http://schemas.microsoft.com/office/drawing/2014/main" id="{0A7DECB7-12D8-4C02-8D9D-F536BC751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850" y="53816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8215" name="Line 98">
            <a:extLst>
              <a:ext uri="{FF2B5EF4-FFF2-40B4-BE49-F238E27FC236}">
                <a16:creationId xmlns="" xmlns:a16="http://schemas.microsoft.com/office/drawing/2014/main" id="{C215346E-069E-4A8A-B96B-512516FE8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42766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306" name="Group 114">
            <a:extLst>
              <a:ext uri="{FF2B5EF4-FFF2-40B4-BE49-F238E27FC236}">
                <a16:creationId xmlns="" xmlns:a16="http://schemas.microsoft.com/office/drawing/2014/main" id="{4591E162-2AF2-4950-B6F2-DDA10BE19978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4876800"/>
            <a:ext cx="1760538" cy="1084263"/>
            <a:chOff x="3504" y="3072"/>
            <a:chExt cx="1109" cy="683"/>
          </a:xfrm>
        </p:grpSpPr>
        <p:sp>
          <p:nvSpPr>
            <p:cNvPr id="8216" name="Text Box 99">
              <a:extLst>
                <a:ext uri="{FF2B5EF4-FFF2-40B4-BE49-F238E27FC236}">
                  <a16:creationId xmlns="" xmlns:a16="http://schemas.microsoft.com/office/drawing/2014/main" id="{F0DE59CB-4D03-4D70-8726-8A67AFEF0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3235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8217" name="Text Box 100">
              <a:extLst>
                <a:ext uri="{FF2B5EF4-FFF2-40B4-BE49-F238E27FC236}">
                  <a16:creationId xmlns="" xmlns:a16="http://schemas.microsoft.com/office/drawing/2014/main" id="{AA8980BB-B03C-4741-9370-B4588802E1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3072"/>
              <a:ext cx="84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75 : 15</a:t>
              </a:r>
            </a:p>
          </p:txBody>
        </p:sp>
        <p:sp>
          <p:nvSpPr>
            <p:cNvPr id="8218" name="Text Box 101">
              <a:extLst>
                <a:ext uri="{FF2B5EF4-FFF2-40B4-BE49-F238E27FC236}">
                  <a16:creationId xmlns="" xmlns:a16="http://schemas.microsoft.com/office/drawing/2014/main" id="{4E57D5A5-F5AB-4044-B190-3687E48E5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2" y="3390"/>
              <a:ext cx="84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30 : 15</a:t>
              </a:r>
            </a:p>
          </p:txBody>
        </p:sp>
        <p:sp>
          <p:nvSpPr>
            <p:cNvPr id="8219" name="Line 102">
              <a:extLst>
                <a:ext uri="{FF2B5EF4-FFF2-40B4-BE49-F238E27FC236}">
                  <a16:creationId xmlns="" xmlns:a16="http://schemas.microsoft.com/office/drawing/2014/main" id="{A5B48A2A-31E1-4726-BA30-AFF466F291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0" y="3408"/>
              <a:ext cx="780" cy="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20" name="Group 103">
            <a:extLst>
              <a:ext uri="{FF2B5EF4-FFF2-40B4-BE49-F238E27FC236}">
                <a16:creationId xmlns="" xmlns:a16="http://schemas.microsoft.com/office/drawing/2014/main" id="{D03C3E43-DE61-4AAE-8C00-32659B5A5B27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4876800"/>
            <a:ext cx="533400" cy="1084263"/>
            <a:chOff x="480" y="3157"/>
            <a:chExt cx="336" cy="683"/>
          </a:xfrm>
        </p:grpSpPr>
        <p:sp>
          <p:nvSpPr>
            <p:cNvPr id="8222" name="Text Box 104">
              <a:extLst>
                <a:ext uri="{FF2B5EF4-FFF2-40B4-BE49-F238E27FC236}">
                  <a16:creationId xmlns="" xmlns:a16="http://schemas.microsoft.com/office/drawing/2014/main" id="{AC096DBA-53D9-4479-897A-2F5B0FE6C4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157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8223" name="Text Box 105">
              <a:extLst>
                <a:ext uri="{FF2B5EF4-FFF2-40B4-BE49-F238E27FC236}">
                  <a16:creationId xmlns="" xmlns:a16="http://schemas.microsoft.com/office/drawing/2014/main" id="{93F79880-F839-4987-9211-385E6D5948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3475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224" name="Line 106">
              <a:extLst>
                <a:ext uri="{FF2B5EF4-FFF2-40B4-BE49-F238E27FC236}">
                  <a16:creationId xmlns="" xmlns:a16="http://schemas.microsoft.com/office/drawing/2014/main" id="{5F5AF962-993D-4803-893A-292DFB3F4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50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21" name="Text Box 107">
            <a:extLst>
              <a:ext uri="{FF2B5EF4-FFF2-40B4-BE49-F238E27FC236}">
                <a16:creationId xmlns="" xmlns:a16="http://schemas.microsoft.com/office/drawing/2014/main" id="{200774D2-D019-4C6E-B281-EA77952EB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0" y="5135563"/>
            <a:ext cx="412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8307" name="Line 115">
            <a:extLst>
              <a:ext uri="{FF2B5EF4-FFF2-40B4-BE49-F238E27FC236}">
                <a16:creationId xmlns="" xmlns:a16="http://schemas.microsoft.com/office/drawing/2014/main" id="{4113570B-2CAE-4526-B6FE-2A378C0C07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319463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Text Box 66">
            <a:extLst>
              <a:ext uri="{FF2B5EF4-FFF2-40B4-BE49-F238E27FC236}">
                <a16:creationId xmlns="" xmlns:a16="http://schemas.microsoft.com/office/drawing/2014/main" id="{6DBF59D3-022E-4CAA-A8BE-CF8DCC053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394" y="735857"/>
            <a:ext cx="4342541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" name="Text Box 2"/>
          <p:cNvSpPr txBox="1">
            <a:spLocks noChangeArrowheads="1"/>
          </p:cNvSpPr>
          <p:nvPr/>
        </p:nvSpPr>
        <p:spPr bwMode="auto">
          <a:xfrm>
            <a:off x="1175905" y="-80148"/>
            <a:ext cx="6477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Thứ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sáu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ngày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16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tháng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năm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2021</a:t>
            </a: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" name="Text Box 3"/>
          <p:cNvSpPr txBox="1">
            <a:spLocks noChangeArrowheads="1"/>
          </p:cNvSpPr>
          <p:nvPr/>
        </p:nvSpPr>
        <p:spPr bwMode="auto">
          <a:xfrm>
            <a:off x="3370984" y="316709"/>
            <a:ext cx="1981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Toán</a:t>
            </a: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6" name="Picture 2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1104901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2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93" y="5758656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2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1482" y="2381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2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42275" y="5754688"/>
            <a:ext cx="1104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1000"/>
                                        <p:tgtEl>
                                          <p:spTgt spid="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1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0" grpId="0"/>
      <p:bldP spid="8245" grpId="0"/>
      <p:bldP spid="8228" grpId="0"/>
      <p:bldP spid="8229" grpId="0"/>
      <p:bldP spid="8230" grpId="0"/>
      <p:bldP spid="8233" grpId="0"/>
      <p:bldP spid="8213" grpId="0"/>
      <p:bldP spid="8214" grpId="0"/>
      <p:bldP spid="822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757</Words>
  <Application>Microsoft Office PowerPoint</Application>
  <PresentationFormat>On-screen Show (4:3)</PresentationFormat>
  <Paragraphs>300</Paragraphs>
  <Slides>17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Tahoma</vt:lpstr>
      <vt:lpstr>Times New Roman</vt:lpstr>
      <vt:lpstr>VNI-Times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</dc:creator>
  <cp:lastModifiedBy>tam.love5321@gmail.com</cp:lastModifiedBy>
  <cp:revision>113</cp:revision>
  <dcterms:created xsi:type="dcterms:W3CDTF">2014-02-20T11:26:58Z</dcterms:created>
  <dcterms:modified xsi:type="dcterms:W3CDTF">2021-05-19T10:25:44Z</dcterms:modified>
</cp:coreProperties>
</file>