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0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3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2" r:id="rId3"/>
    <p:sldMasterId id="2147483734" r:id="rId4"/>
    <p:sldMasterId id="2147483746" r:id="rId5"/>
    <p:sldMasterId id="2147483758" r:id="rId6"/>
    <p:sldMasterId id="2147483770" r:id="rId7"/>
    <p:sldMasterId id="2147483818" r:id="rId8"/>
    <p:sldMasterId id="2147483830" r:id="rId9"/>
    <p:sldMasterId id="2147483843" r:id="rId10"/>
    <p:sldMasterId id="2147483855" r:id="rId11"/>
    <p:sldMasterId id="2147483867" r:id="rId12"/>
    <p:sldMasterId id="2147483879" r:id="rId13"/>
    <p:sldMasterId id="2147483891" r:id="rId14"/>
    <p:sldMasterId id="2147483903" r:id="rId15"/>
    <p:sldMasterId id="2147483915" r:id="rId16"/>
    <p:sldMasterId id="2147483927" r:id="rId17"/>
    <p:sldMasterId id="2147483939" r:id="rId18"/>
    <p:sldMasterId id="2147483951" r:id="rId19"/>
    <p:sldMasterId id="2147483963" r:id="rId20"/>
    <p:sldMasterId id="2147483977" r:id="rId21"/>
    <p:sldMasterId id="2147483989" r:id="rId22"/>
    <p:sldMasterId id="2147484001" r:id="rId23"/>
    <p:sldMasterId id="2147484037" r:id="rId24"/>
    <p:sldMasterId id="2147484049" r:id="rId25"/>
  </p:sldMasterIdLst>
  <p:notesMasterIdLst>
    <p:notesMasterId r:id="rId51"/>
  </p:notesMasterIdLst>
  <p:sldIdLst>
    <p:sldId id="288" r:id="rId26"/>
    <p:sldId id="257" r:id="rId27"/>
    <p:sldId id="258" r:id="rId28"/>
    <p:sldId id="271" r:id="rId29"/>
    <p:sldId id="289" r:id="rId30"/>
    <p:sldId id="283" r:id="rId31"/>
    <p:sldId id="262" r:id="rId32"/>
    <p:sldId id="263" r:id="rId33"/>
    <p:sldId id="265" r:id="rId34"/>
    <p:sldId id="270" r:id="rId35"/>
    <p:sldId id="264" r:id="rId36"/>
    <p:sldId id="272" r:id="rId37"/>
    <p:sldId id="266" r:id="rId38"/>
    <p:sldId id="284" r:id="rId39"/>
    <p:sldId id="273" r:id="rId40"/>
    <p:sldId id="285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</p:sldIdLst>
  <p:sldSz cx="9144000" cy="6858000" type="screen4x3"/>
  <p:notesSz cx="6858000" cy="9144000"/>
  <p:defaultTextStyle>
    <a:defPPr>
      <a:defRPr lang="en-US"/>
    </a:defPPr>
    <a:lvl1pPr marL="0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9175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8350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7526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6698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45872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95050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44221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93398" algn="l" defTabSz="898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0A37D-1B8C-493A-9AB2-42E9503D1B6B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BE553-DCBE-4A36-B41C-CA5B4E656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4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9175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8350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7526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96698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45872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95050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44221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93398" algn="l" defTabSz="898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8D72B6-75C9-4A61-B0B6-940D4E6BBD3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9175" indent="0" algn="ctr">
              <a:buNone/>
              <a:defRPr/>
            </a:lvl2pPr>
            <a:lvl3pPr marL="898350" indent="0" algn="ctr">
              <a:buNone/>
              <a:defRPr/>
            </a:lvl3pPr>
            <a:lvl4pPr marL="1347526" indent="0" algn="ctr">
              <a:buNone/>
              <a:defRPr/>
            </a:lvl4pPr>
            <a:lvl5pPr marL="1796698" indent="0" algn="ctr">
              <a:buNone/>
              <a:defRPr/>
            </a:lvl5pPr>
            <a:lvl6pPr marL="2245872" indent="0" algn="ctr">
              <a:buNone/>
              <a:defRPr/>
            </a:lvl6pPr>
            <a:lvl7pPr marL="2695050" indent="0" algn="ctr">
              <a:buNone/>
              <a:defRPr/>
            </a:lvl7pPr>
            <a:lvl8pPr marL="3144221" indent="0" algn="ctr">
              <a:buNone/>
              <a:defRPr/>
            </a:lvl8pPr>
            <a:lvl9pPr marL="35933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F34F020-2A8E-426F-829F-7E42C0C37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9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C95EEDF-7660-4B1F-9B32-B59C91196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050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9F348-0C2F-4426-9F3E-3861940546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252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35192-EA59-42A6-A480-C6BC9DCDD8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853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8378F-2B90-465C-9096-10D1C81491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646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760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848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948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834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91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723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8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2CF2A6C-9FFE-4A61-8BD2-3AC88CF75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078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387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749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369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104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526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0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694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904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911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39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1D3569B-82C4-46B5-A3A7-7A81D6E7F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56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08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978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057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986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006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877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065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39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316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54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9175" indent="0" algn="ctr">
              <a:buNone/>
              <a:defRPr/>
            </a:lvl2pPr>
            <a:lvl3pPr marL="898350" indent="0" algn="ctr">
              <a:buNone/>
              <a:defRPr/>
            </a:lvl3pPr>
            <a:lvl4pPr marL="1347526" indent="0" algn="ctr">
              <a:buNone/>
              <a:defRPr/>
            </a:lvl4pPr>
            <a:lvl5pPr marL="1796698" indent="0" algn="ctr">
              <a:buNone/>
              <a:defRPr/>
            </a:lvl5pPr>
            <a:lvl6pPr marL="2245872" indent="0" algn="ctr">
              <a:buNone/>
              <a:defRPr/>
            </a:lvl6pPr>
            <a:lvl7pPr marL="2695050" indent="0" algn="ctr">
              <a:buNone/>
              <a:defRPr/>
            </a:lvl7pPr>
            <a:lvl8pPr marL="3144221" indent="0" algn="ctr">
              <a:buNone/>
              <a:defRPr/>
            </a:lvl8pPr>
            <a:lvl9pPr marL="35933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54924-379E-4CCA-91A2-9D016DD22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46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113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344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072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208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352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459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491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271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455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67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071AF-B3E5-4962-A07A-A791BDE43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7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075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882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66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157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460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433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930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552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7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175" indent="0">
              <a:buNone/>
              <a:defRPr sz="1800"/>
            </a:lvl2pPr>
            <a:lvl3pPr marL="898350" indent="0">
              <a:buNone/>
              <a:defRPr sz="1600"/>
            </a:lvl3pPr>
            <a:lvl4pPr marL="1347526" indent="0">
              <a:buNone/>
              <a:defRPr sz="1400"/>
            </a:lvl4pPr>
            <a:lvl5pPr marL="1796698" indent="0">
              <a:buNone/>
              <a:defRPr sz="1400"/>
            </a:lvl5pPr>
            <a:lvl6pPr marL="2245872" indent="0">
              <a:buNone/>
              <a:defRPr sz="1400"/>
            </a:lvl6pPr>
            <a:lvl7pPr marL="2695050" indent="0">
              <a:buNone/>
              <a:defRPr sz="1400"/>
            </a:lvl7pPr>
            <a:lvl8pPr marL="3144221" indent="0">
              <a:buNone/>
              <a:defRPr sz="1400"/>
            </a:lvl8pPr>
            <a:lvl9pPr marL="35933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5B209-EAAE-45B8-87C0-A58FDE2C5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403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742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39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898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76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311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246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297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984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2989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9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BD769-6F43-44A9-8D6C-A9C494FF5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65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990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791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612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42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179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555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657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32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649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3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BF27-1CE2-4F41-B855-4B09621F8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828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488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420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61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487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56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864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793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129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5802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22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0E198-38A1-41F2-9F7E-7949D8AC9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725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710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262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15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905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212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840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167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5118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992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35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72A0-FDF0-44B3-9216-2E65AD51A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8074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934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1494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223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66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522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528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140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140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1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7F3A6AE-4E81-4C9B-BADF-B8AF7BBC8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4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81FD9-013C-4304-9CFD-59183E0CC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379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6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9201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618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93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820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645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4516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6673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517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8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86041-1713-4BB0-B099-C91D991FB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73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540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237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049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9175" indent="0" algn="ctr">
              <a:buNone/>
              <a:defRPr/>
            </a:lvl2pPr>
            <a:lvl3pPr marL="898350" indent="0" algn="ctr">
              <a:buNone/>
              <a:defRPr/>
            </a:lvl3pPr>
            <a:lvl4pPr marL="1347526" indent="0" algn="ctr">
              <a:buNone/>
              <a:defRPr/>
            </a:lvl4pPr>
            <a:lvl5pPr marL="1796698" indent="0" algn="ctr">
              <a:buNone/>
              <a:defRPr/>
            </a:lvl5pPr>
            <a:lvl6pPr marL="2245872" indent="0" algn="ctr">
              <a:buNone/>
              <a:defRPr/>
            </a:lvl6pPr>
            <a:lvl7pPr marL="2695050" indent="0" algn="ctr">
              <a:buNone/>
              <a:defRPr/>
            </a:lvl7pPr>
            <a:lvl8pPr marL="3144221" indent="0" algn="ctr">
              <a:buNone/>
              <a:defRPr/>
            </a:lvl8pPr>
            <a:lvl9pPr marL="35933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25F831B-13F2-4576-B226-2CDA2F43D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26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315843D-40FB-4781-802B-77AC1538D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74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175" indent="0">
              <a:buNone/>
              <a:defRPr sz="1800"/>
            </a:lvl2pPr>
            <a:lvl3pPr marL="898350" indent="0">
              <a:buNone/>
              <a:defRPr sz="1600"/>
            </a:lvl3pPr>
            <a:lvl4pPr marL="1347526" indent="0">
              <a:buNone/>
              <a:defRPr sz="1400"/>
            </a:lvl4pPr>
            <a:lvl5pPr marL="1796698" indent="0">
              <a:buNone/>
              <a:defRPr sz="1400"/>
            </a:lvl5pPr>
            <a:lvl6pPr marL="2245872" indent="0">
              <a:buNone/>
              <a:defRPr sz="1400"/>
            </a:lvl6pPr>
            <a:lvl7pPr marL="2695050" indent="0">
              <a:buNone/>
              <a:defRPr sz="1400"/>
            </a:lvl7pPr>
            <a:lvl8pPr marL="3144221" indent="0">
              <a:buNone/>
              <a:defRPr sz="1400"/>
            </a:lvl8pPr>
            <a:lvl9pPr marL="35933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A07F693-F2F1-4819-B7C4-3A3FCF5C5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364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EAA8DD7-67CE-462A-ACB3-0C06307EB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0967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816979F-8110-474F-8115-77297226D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210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3D64F5-6D7E-4F85-A755-C6870B59D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211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8461F3E-EA75-4A04-B1E3-0585ADAD4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93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994B8-54B1-4655-ABC4-2A16855F5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7841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AB9C947-AF9A-4F53-BBDE-0B855D5AC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5860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FAA72FA-F5AA-4A71-B959-FA444CB08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1904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6363CD-8D5B-4E4D-B537-46CB00191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195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DD726F1-A66A-4A4F-8EAE-8CE28D029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60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7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8E3A9E6-246E-4CDA-95B5-04ECC41F5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3945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7AEBEAA-DF36-4E7A-9E8A-7C82F87ED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120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1916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964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429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17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037D-A77F-4FEE-A619-A2D05C2BF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2226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2337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3482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337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0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7799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85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1640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3305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291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37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D537D-0ECF-428E-83FF-634671D80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9658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27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090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4049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2254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9644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542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13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6DEA-9AA4-44BF-9DF3-C73B9655B6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6858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6DDB4-4B8C-417A-B97E-BA526E0539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04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2852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6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5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6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61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9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7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22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913A4-1254-4409-8580-5867B1AD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3516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5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2471B-A2A7-4295-8629-9C6D7C875B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1722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33" indent="0">
              <a:buNone/>
              <a:defRPr sz="2000" b="1"/>
            </a:lvl2pPr>
            <a:lvl3pPr marL="903067" indent="0">
              <a:buNone/>
              <a:defRPr sz="1800" b="1"/>
            </a:lvl3pPr>
            <a:lvl4pPr marL="1354603" indent="0">
              <a:buNone/>
              <a:defRPr sz="1600" b="1"/>
            </a:lvl4pPr>
            <a:lvl5pPr marL="1806134" indent="0">
              <a:buNone/>
              <a:defRPr sz="1600" b="1"/>
            </a:lvl5pPr>
            <a:lvl6pPr marL="2257666" indent="0">
              <a:buNone/>
              <a:defRPr sz="1600" b="1"/>
            </a:lvl6pPr>
            <a:lvl7pPr marL="2709203" indent="0">
              <a:buNone/>
              <a:defRPr sz="1600" b="1"/>
            </a:lvl7pPr>
            <a:lvl8pPr marL="3160734" indent="0">
              <a:buNone/>
              <a:defRPr sz="1600" b="1"/>
            </a:lvl8pPr>
            <a:lvl9pPr marL="36122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533" indent="0">
              <a:buNone/>
              <a:defRPr sz="2000" b="1"/>
            </a:lvl2pPr>
            <a:lvl3pPr marL="903067" indent="0">
              <a:buNone/>
              <a:defRPr sz="1800" b="1"/>
            </a:lvl3pPr>
            <a:lvl4pPr marL="1354603" indent="0">
              <a:buNone/>
              <a:defRPr sz="1600" b="1"/>
            </a:lvl4pPr>
            <a:lvl5pPr marL="1806134" indent="0">
              <a:buNone/>
              <a:defRPr sz="1600" b="1"/>
            </a:lvl5pPr>
            <a:lvl6pPr marL="2257666" indent="0">
              <a:buNone/>
              <a:defRPr sz="1600" b="1"/>
            </a:lvl6pPr>
            <a:lvl7pPr marL="2709203" indent="0">
              <a:buNone/>
              <a:defRPr sz="1600" b="1"/>
            </a:lvl7pPr>
            <a:lvl8pPr marL="3160734" indent="0">
              <a:buNone/>
              <a:defRPr sz="1600" b="1"/>
            </a:lvl8pPr>
            <a:lvl9pPr marL="361226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26174-0E3A-4BF2-9400-DC56765FA2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8412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630C1-2AB6-4EC5-9FAB-34A997B481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205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17F5-D382-4174-954A-864130130D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5194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0" y="14351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533" indent="0">
              <a:buNone/>
              <a:defRPr sz="1200"/>
            </a:lvl2pPr>
            <a:lvl3pPr marL="903067" indent="0">
              <a:buNone/>
              <a:defRPr sz="1000"/>
            </a:lvl3pPr>
            <a:lvl4pPr marL="1354603" indent="0">
              <a:buNone/>
              <a:defRPr sz="900"/>
            </a:lvl4pPr>
            <a:lvl5pPr marL="1806134" indent="0">
              <a:buNone/>
              <a:defRPr sz="900"/>
            </a:lvl5pPr>
            <a:lvl6pPr marL="2257666" indent="0">
              <a:buNone/>
              <a:defRPr sz="900"/>
            </a:lvl6pPr>
            <a:lvl7pPr marL="2709203" indent="0">
              <a:buNone/>
              <a:defRPr sz="900"/>
            </a:lvl7pPr>
            <a:lvl8pPr marL="3160734" indent="0">
              <a:buNone/>
              <a:defRPr sz="900"/>
            </a:lvl8pPr>
            <a:lvl9pPr marL="36122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3859-99B8-44DF-941E-92AC502B3A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0535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1533" indent="0">
              <a:buNone/>
              <a:defRPr sz="2800"/>
            </a:lvl2pPr>
            <a:lvl3pPr marL="903067" indent="0">
              <a:buNone/>
              <a:defRPr sz="2400"/>
            </a:lvl3pPr>
            <a:lvl4pPr marL="1354603" indent="0">
              <a:buNone/>
              <a:defRPr sz="2000"/>
            </a:lvl4pPr>
            <a:lvl5pPr marL="1806134" indent="0">
              <a:buNone/>
              <a:defRPr sz="2000"/>
            </a:lvl5pPr>
            <a:lvl6pPr marL="2257666" indent="0">
              <a:buNone/>
              <a:defRPr sz="2000"/>
            </a:lvl6pPr>
            <a:lvl7pPr marL="2709203" indent="0">
              <a:buNone/>
              <a:defRPr sz="2000"/>
            </a:lvl7pPr>
            <a:lvl8pPr marL="3160734" indent="0">
              <a:buNone/>
              <a:defRPr sz="2000"/>
            </a:lvl8pPr>
            <a:lvl9pPr marL="361226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533" indent="0">
              <a:buNone/>
              <a:defRPr sz="1200"/>
            </a:lvl2pPr>
            <a:lvl3pPr marL="903067" indent="0">
              <a:buNone/>
              <a:defRPr sz="1000"/>
            </a:lvl3pPr>
            <a:lvl4pPr marL="1354603" indent="0">
              <a:buNone/>
              <a:defRPr sz="900"/>
            </a:lvl4pPr>
            <a:lvl5pPr marL="1806134" indent="0">
              <a:buNone/>
              <a:defRPr sz="900"/>
            </a:lvl5pPr>
            <a:lvl6pPr marL="2257666" indent="0">
              <a:buNone/>
              <a:defRPr sz="900"/>
            </a:lvl6pPr>
            <a:lvl7pPr marL="2709203" indent="0">
              <a:buNone/>
              <a:defRPr sz="900"/>
            </a:lvl7pPr>
            <a:lvl8pPr marL="3160734" indent="0">
              <a:buNone/>
              <a:defRPr sz="900"/>
            </a:lvl8pPr>
            <a:lvl9pPr marL="361226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DBB91-5823-4549-992A-3F15EFF2D6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1431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DAA1D-B929-4E69-BBCE-85CDA44093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312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E369B-C11F-44BB-AA1E-5FCE4E7C6B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4016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5496D-ADE2-45B5-AAAD-18302466BD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88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5909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FBA08-28CD-4830-8D54-B355098C73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4309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0E422-30A4-43C0-8DEC-FEECAA9A5B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0371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6A955-D655-463C-B904-B1237F78F5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715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F4E9C-F049-4191-8E25-7373D8410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7194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2433C-DEA8-4128-BA7B-1FBA39BECF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6426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1E6DC-C8F1-4061-B422-442619CF54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374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05B7C-0B19-456B-AA43-82AA5CB2DB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7061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FFE47-14DE-4F9C-9974-65210E210B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6071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4E7D-74B7-4349-B7EB-563DCA5236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5566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4DB14-C034-43C1-88F4-D230DCD045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4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4853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5496D-ADE2-45B5-AAAD-18302466BD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8308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FBA08-28CD-4830-8D54-B355098C73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7443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0E422-30A4-43C0-8DEC-FEECAA9A5B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0514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6A955-D655-463C-B904-B1237F78F5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757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F4E9C-F049-4191-8E25-7373D8410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6320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2433C-DEA8-4128-BA7B-1FBA39BECF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0911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1E6DC-C8F1-4061-B422-442619CF54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5680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05B7C-0B19-456B-AA43-82AA5CB2DB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0414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FFE47-14DE-4F9C-9974-65210E210B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6289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4E7D-74B7-4349-B7EB-563DCA5236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6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4486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4DB14-C034-43C1-88F4-D230DCD045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01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175" indent="0">
              <a:buNone/>
              <a:defRPr sz="1800"/>
            </a:lvl2pPr>
            <a:lvl3pPr marL="898350" indent="0">
              <a:buNone/>
              <a:defRPr sz="1600"/>
            </a:lvl3pPr>
            <a:lvl4pPr marL="1347526" indent="0">
              <a:buNone/>
              <a:defRPr sz="1400"/>
            </a:lvl4pPr>
            <a:lvl5pPr marL="1796698" indent="0">
              <a:buNone/>
              <a:defRPr sz="1400"/>
            </a:lvl5pPr>
            <a:lvl6pPr marL="2245872" indent="0">
              <a:buNone/>
              <a:defRPr sz="1400"/>
            </a:lvl6pPr>
            <a:lvl7pPr marL="2695050" indent="0">
              <a:buNone/>
              <a:defRPr sz="1400"/>
            </a:lvl7pPr>
            <a:lvl8pPr marL="3144221" indent="0">
              <a:buNone/>
              <a:defRPr sz="1400"/>
            </a:lvl8pPr>
            <a:lvl9pPr marL="35933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5F07019-4C19-4E84-96C3-CC4928BB4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66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92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64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74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15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20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5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68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36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2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1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1DFDB45-F869-4AE7-9D61-70592EA74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35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49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02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36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43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53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605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40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2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7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C71781-57CA-4B78-8A98-98BD94B9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12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67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90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621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78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62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67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61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73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9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1A3954A-6165-4416-B828-4D4986C17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38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46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111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81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063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99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136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54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124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5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3B470E7-94AA-4463-9652-D955F81A6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764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61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448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244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0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17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507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827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647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12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5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20EA6EE-D7CE-42EA-8BC6-F7B29B2A7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811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57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236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7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6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5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5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4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3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132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770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0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731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824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310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302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8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42A81FA-792B-4F2D-A43A-AB04E841A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783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981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9175" indent="0" algn="ctr">
              <a:buNone/>
              <a:defRPr/>
            </a:lvl2pPr>
            <a:lvl3pPr marL="898350" indent="0" algn="ctr">
              <a:buNone/>
              <a:defRPr/>
            </a:lvl3pPr>
            <a:lvl4pPr marL="1347526" indent="0" algn="ctr">
              <a:buNone/>
              <a:defRPr/>
            </a:lvl4pPr>
            <a:lvl5pPr marL="1796698" indent="0" algn="ctr">
              <a:buNone/>
              <a:defRPr/>
            </a:lvl5pPr>
            <a:lvl6pPr marL="2245872" indent="0" algn="ctr">
              <a:buNone/>
              <a:defRPr/>
            </a:lvl6pPr>
            <a:lvl7pPr marL="2695050" indent="0" algn="ctr">
              <a:buNone/>
              <a:defRPr/>
            </a:lvl7pPr>
            <a:lvl8pPr marL="3144221" indent="0" algn="ctr">
              <a:buNone/>
              <a:defRPr/>
            </a:lvl8pPr>
            <a:lvl9pPr marL="35933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990C-9EEC-4F80-B53B-9B404C9CF0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94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5143F-2FC0-4CB9-91F7-2B6EB7BA91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63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8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175" indent="0">
              <a:buNone/>
              <a:defRPr sz="1800"/>
            </a:lvl2pPr>
            <a:lvl3pPr marL="898350" indent="0">
              <a:buNone/>
              <a:defRPr sz="1600"/>
            </a:lvl3pPr>
            <a:lvl4pPr marL="1347526" indent="0">
              <a:buNone/>
              <a:defRPr sz="1400"/>
            </a:lvl4pPr>
            <a:lvl5pPr marL="1796698" indent="0">
              <a:buNone/>
              <a:defRPr sz="1400"/>
            </a:lvl5pPr>
            <a:lvl6pPr marL="2245872" indent="0">
              <a:buNone/>
              <a:defRPr sz="1400"/>
            </a:lvl6pPr>
            <a:lvl7pPr marL="2695050" indent="0">
              <a:buNone/>
              <a:defRPr sz="1400"/>
            </a:lvl7pPr>
            <a:lvl8pPr marL="3144221" indent="0">
              <a:buNone/>
              <a:defRPr sz="1400"/>
            </a:lvl8pPr>
            <a:lvl9pPr marL="35933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BC0F8-24D7-4856-8287-F16553BD96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69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7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7049-3629-41BA-8C36-B97DEB95DC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13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75" indent="0">
              <a:buNone/>
              <a:defRPr sz="2000" b="1"/>
            </a:lvl2pPr>
            <a:lvl3pPr marL="898350" indent="0">
              <a:buNone/>
              <a:defRPr sz="1800" b="1"/>
            </a:lvl3pPr>
            <a:lvl4pPr marL="1347526" indent="0">
              <a:buNone/>
              <a:defRPr sz="1600" b="1"/>
            </a:lvl4pPr>
            <a:lvl5pPr marL="1796698" indent="0">
              <a:buNone/>
              <a:defRPr sz="1600" b="1"/>
            </a:lvl5pPr>
            <a:lvl6pPr marL="2245872" indent="0">
              <a:buNone/>
              <a:defRPr sz="1600" b="1"/>
            </a:lvl6pPr>
            <a:lvl7pPr marL="2695050" indent="0">
              <a:buNone/>
              <a:defRPr sz="1600" b="1"/>
            </a:lvl7pPr>
            <a:lvl8pPr marL="3144221" indent="0">
              <a:buNone/>
              <a:defRPr sz="1600" b="1"/>
            </a:lvl8pPr>
            <a:lvl9pPr marL="35933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6B021-87C2-4ABD-982F-A272904221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033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7AD60-B951-4FE5-9DE4-38455B8933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12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FEC44-2714-4CE3-88AE-11DD8419F5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976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1" y="143517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584C-BB95-4A9A-A044-531643D50F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271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175" indent="0">
              <a:buNone/>
              <a:defRPr sz="2800"/>
            </a:lvl2pPr>
            <a:lvl3pPr marL="898350" indent="0">
              <a:buNone/>
              <a:defRPr sz="2400"/>
            </a:lvl3pPr>
            <a:lvl4pPr marL="1347526" indent="0">
              <a:buNone/>
              <a:defRPr sz="2000"/>
            </a:lvl4pPr>
            <a:lvl5pPr marL="1796698" indent="0">
              <a:buNone/>
              <a:defRPr sz="2000"/>
            </a:lvl5pPr>
            <a:lvl6pPr marL="2245872" indent="0">
              <a:buNone/>
              <a:defRPr sz="2000"/>
            </a:lvl6pPr>
            <a:lvl7pPr marL="2695050" indent="0">
              <a:buNone/>
              <a:defRPr sz="2000"/>
            </a:lvl7pPr>
            <a:lvl8pPr marL="3144221" indent="0">
              <a:buNone/>
              <a:defRPr sz="2000"/>
            </a:lvl8pPr>
            <a:lvl9pPr marL="359339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175" indent="0">
              <a:buNone/>
              <a:defRPr sz="1200"/>
            </a:lvl2pPr>
            <a:lvl3pPr marL="898350" indent="0">
              <a:buNone/>
              <a:defRPr sz="1000"/>
            </a:lvl3pPr>
            <a:lvl4pPr marL="1347526" indent="0">
              <a:buNone/>
              <a:defRPr sz="900"/>
            </a:lvl4pPr>
            <a:lvl5pPr marL="1796698" indent="0">
              <a:buNone/>
              <a:defRPr sz="900"/>
            </a:lvl5pPr>
            <a:lvl6pPr marL="2245872" indent="0">
              <a:buNone/>
              <a:defRPr sz="900"/>
            </a:lvl6pPr>
            <a:lvl7pPr marL="2695050" indent="0">
              <a:buNone/>
              <a:defRPr sz="900"/>
            </a:lvl7pPr>
            <a:lvl8pPr marL="3144221" indent="0">
              <a:buNone/>
              <a:defRPr sz="900"/>
            </a:lvl8pPr>
            <a:lvl9pPr marL="35933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56C53-408A-4534-B7C5-36CCEF3739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1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20" tIns="44928" rIns="89820" bIns="449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7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B10886-ECBE-467E-9615-A6636314B2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491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8983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475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7966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6882" indent="-336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2936" indent="-22458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2112" indent="-22458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1286" indent="-22458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045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9634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6880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797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7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5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2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1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6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5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C905-3F2A-4F77-BB3C-79EF5C63A1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25412-7EBA-4726-A0F5-FED377234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04" tIns="44924" rIns="89804" bIns="449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7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04" tIns="44924" rIns="89804" bIns="44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04" tIns="44924" rIns="89804" bIns="44924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.VnSouthern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04" tIns="44924" rIns="89804" bIns="4492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.VnSouthern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04" tIns="44924" rIns="89804" bIns="4492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.VnSouthern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DF4AF4-30DE-4D5A-BB2E-5ADBD3B064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5pPr>
      <a:lvl6pPr marL="4491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6pPr>
      <a:lvl7pPr marL="8983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7pPr>
      <a:lvl8pPr marL="13475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8pPr>
      <a:lvl9pPr marL="17966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Southern" pitchFamily="34" charset="0"/>
        </a:defRPr>
      </a:lvl9pPr>
    </p:titleStyle>
    <p:bodyStyle>
      <a:lvl1pPr marL="336882" indent="-336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1373" indent="-22302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2112" indent="-22458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1286" indent="-22458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045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9634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6880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797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20" tIns="44928" rIns="89820" bIns="449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7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0BB3DC-7290-4DD2-9452-81A06CB76C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6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491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8983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475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7966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6882" indent="-336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2936" indent="-22458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2112" indent="-22458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1286" indent="-22458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045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9634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6880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797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0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6A0CC-95E5-45B3-B378-C3C550825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D7B8-969F-4695-9624-458887B27F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3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50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95" tIns="45159" rIns="90295" bIns="451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068"/>
            <a:ext cx="8229600" cy="452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95" tIns="45159" rIns="90295" bIns="45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615"/>
            <a:ext cx="2133600" cy="365125"/>
          </a:xfrm>
          <a:prstGeom prst="rect">
            <a:avLst/>
          </a:prstGeom>
        </p:spPr>
        <p:txBody>
          <a:bodyPr vert="horz" lIns="90295" tIns="45159" rIns="90295" bIns="4515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2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615"/>
            <a:ext cx="2895600" cy="365125"/>
          </a:xfrm>
          <a:prstGeom prst="rect">
            <a:avLst/>
          </a:prstGeom>
        </p:spPr>
        <p:txBody>
          <a:bodyPr vert="horz" lIns="90295" tIns="45159" rIns="90295" bIns="4515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29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615"/>
            <a:ext cx="2133600" cy="365125"/>
          </a:xfrm>
          <a:prstGeom prst="rect">
            <a:avLst/>
          </a:prstGeom>
        </p:spPr>
        <p:txBody>
          <a:bodyPr vert="horz" lIns="90295" tIns="45159" rIns="90295" bIns="4515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292" fontAlgn="base">
              <a:spcBef>
                <a:spcPct val="0"/>
              </a:spcBef>
              <a:spcAft>
                <a:spcPct val="0"/>
              </a:spcAft>
              <a:defRPr/>
            </a:pPr>
            <a:fld id="{8A03EAF2-7126-4FFA-91AD-EF340FDE0B3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90329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defTabSz="902578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025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025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025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025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164634" algn="ctr" defTabSz="9025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329254" algn="ctr" defTabSz="9025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493874" algn="ctr" defTabSz="9025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658500" algn="ctr" defTabSz="9025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395" indent="-338395" algn="l" defTabSz="90257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384" indent="-281813" algn="l" defTabSz="90257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64" indent="-225217" algn="l" defTabSz="90257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944" indent="-225217" algn="l" defTabSz="90257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519" indent="-225217" algn="l" defTabSz="90257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3433" indent="-225763" algn="l" defTabSz="903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968" indent="-225763" algn="l" defTabSz="903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501" indent="-225763" algn="l" defTabSz="903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8030" indent="-225763" algn="l" defTabSz="9030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533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67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603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134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666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9203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734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2269" algn="l" defTabSz="903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179376F-DE47-4BAB-98FE-E1D9F2917C00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1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179376F-DE47-4BAB-98FE-E1D9F2917C00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1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7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4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89820" tIns="44928" rIns="89820" bIns="449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71"/>
            <a:ext cx="8229600" cy="4525963"/>
          </a:xfrm>
          <a:prstGeom prst="rect">
            <a:avLst/>
          </a:prstGeom>
        </p:spPr>
        <p:txBody>
          <a:bodyPr vert="horz" lIns="89820" tIns="44928" rIns="89820" bIns="449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656C5-96E8-4456-B460-5D84DECF37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89820" tIns="44928" rIns="89820" bIns="4492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A9AE3-0FC3-4CF0-B374-071A097A80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1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898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6882" indent="-336882" algn="l" defTabSz="898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defTabSz="898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936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112" indent="-224587" algn="l" defTabSz="898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286" indent="-224587" algn="l" defTabSz="898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45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634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0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979" indent="-224587" algn="l" defTabSz="898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20" tIns="44928" rIns="89820" bIns="449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7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DA94C7-F3BD-4F16-BB6C-3530FF1CD6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7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491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8983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475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7966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6882" indent="-336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9909" indent="-280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2936" indent="-22458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2112" indent="-22458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1286" indent="-22458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045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9634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6880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7979" indent="-224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175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26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6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872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050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4221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398" algn="l" defTabSz="898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hyperlink" Target="36%2036%20Track%2036.wma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3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905000" y="1828800"/>
            <a:ext cx="5362575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19050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</a:t>
            </a:r>
            <a:r>
              <a:rPr lang="en-US" sz="3600" kern="10" dirty="0" smtClean="0">
                <a:ln w="19050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9050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Thanh</a:t>
            </a:r>
            <a:r>
              <a:rPr lang="en-US" sz="3600" kern="10" dirty="0" smtClean="0">
                <a:ln w="19050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Primary </a:t>
            </a:r>
            <a:r>
              <a:rPr lang="en-US" sz="3600" kern="10" dirty="0">
                <a:ln w="19050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School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19050">
                <a:solidFill>
                  <a:srgbClr val="9933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148" name="Text Box 16"/>
          <p:cNvSpPr txBox="1">
            <a:spLocks noChangeArrowheads="1"/>
          </p:cNvSpPr>
          <p:nvPr/>
        </p:nvSpPr>
        <p:spPr bwMode="auto">
          <a:xfrm>
            <a:off x="1447800" y="4953000"/>
            <a:ext cx="6248400" cy="528638"/>
          </a:xfrm>
          <a:prstGeom prst="rect">
            <a:avLst/>
          </a:prstGeom>
          <a:solidFill>
            <a:srgbClr val="FFFF00"/>
          </a:solidFill>
          <a:ln w="9525">
            <a:solidFill>
              <a:srgbClr val="0840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</a:rPr>
              <a:t>Teacher: </a:t>
            </a:r>
            <a:r>
              <a:rPr lang="en-US" sz="2800" b="1" dirty="0" smtClean="0">
                <a:solidFill>
                  <a:srgbClr val="0000CC"/>
                </a:solidFill>
              </a:rPr>
              <a:t>Tran </a:t>
            </a:r>
            <a:r>
              <a:rPr lang="en-US" sz="2800" b="1" dirty="0" err="1" smtClean="0">
                <a:solidFill>
                  <a:srgbClr val="0000CC"/>
                </a:solidFill>
              </a:rPr>
              <a:t>Thi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Thuy</a:t>
            </a:r>
            <a:r>
              <a:rPr lang="en-US" sz="2800" b="1" dirty="0" smtClean="0">
                <a:solidFill>
                  <a:srgbClr val="0000CC"/>
                </a:solidFill>
              </a:rPr>
              <a:t> Hang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7924800" cy="7239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648692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>
                <a:ln w="9525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WARMLY WELCOME THE TEACHERS ATTEND LETURES ON SUBJECTS ENGLISH</a:t>
            </a:r>
          </a:p>
        </p:txBody>
      </p:sp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1371600" y="3124200"/>
            <a:ext cx="64770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English 4</a:t>
            </a:r>
          </a:p>
        </p:txBody>
      </p:sp>
    </p:spTree>
    <p:extLst>
      <p:ext uri="{BB962C8B-B14F-4D97-AF65-F5344CB8AC3E}">
        <p14:creationId xmlns:p14="http://schemas.microsoft.com/office/powerpoint/2010/main" val="65486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6148" grpId="0" animBg="1"/>
      <p:bldP spid="3081" grpId="0" animBg="1"/>
      <p:bldP spid="4102" grpId="0" animBg="1"/>
      <p:bldP spid="410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1230243"/>
            <a:ext cx="523875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2927648"/>
            <a:ext cx="2895600" cy="7062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89820" tIns="44928" rIns="89820" bIns="44928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Take photos</a:t>
            </a:r>
          </a:p>
        </p:txBody>
      </p:sp>
    </p:spTree>
    <p:extLst>
      <p:ext uri="{BB962C8B-B14F-4D97-AF65-F5344CB8AC3E}">
        <p14:creationId xmlns:p14="http://schemas.microsoft.com/office/powerpoint/2010/main" val="10720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437"/>
            <a:ext cx="8844643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92994" y="609630"/>
            <a:ext cx="3226908" cy="10140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89820" tIns="44928" rIns="89820" bIns="44928">
            <a:spAutoFit/>
          </a:bodyPr>
          <a:lstStyle/>
          <a:p>
            <a:pPr algn="ctr"/>
            <a:r>
              <a:rPr lang="en-US" sz="60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Watch </a:t>
            </a:r>
            <a:r>
              <a:rPr lang="en-US" sz="6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8711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3"/>
            <a:ext cx="4476750" cy="52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8"/>
            <a:ext cx="4078684" cy="52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8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3676650" y="623912"/>
            <a:ext cx="287655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Lesson 2:  Part: 1-2- 3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4679950" cy="4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 marL="561475" lvl="0" indent="-561475" algn="ctr"/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Wednesday, November 18</a:t>
            </a:r>
            <a:r>
              <a:rPr lang="en-US" sz="2400" baseline="300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</p:txBody>
      </p:sp>
      <p:sp>
        <p:nvSpPr>
          <p:cNvPr id="48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145" y="2312038"/>
            <a:ext cx="4096466" cy="521621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ride a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bike = cycle 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3515042"/>
            <a:ext cx="3598553" cy="521621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fly a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kite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660" y="2845483"/>
            <a:ext cx="3598553" cy="521621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play badminton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145" y="4148298"/>
            <a:ext cx="3836194" cy="521621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take photos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6453" y="4709958"/>
            <a:ext cx="3412967" cy="521621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watch TV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7" descr="https://mail.google.com/mail/u/0?ui=2&amp;ik=cc599250a5&amp;attid=0.1.1&amp;permmsgid=msg-f:1648055049487245047&amp;th=16df1155f2f9def7&amp;view=fimg&amp;sz=s0-l75-ft&amp;attbid=ANGjdJ8ywfHPy_i8EYhOoCX80mQIu0kZYTpe29zEadCOhoUdaE8eY4cKD7t3G8BHUhS2paWFeeM3rK_f9z6DzsHSBuNLoVSh3ImtFp117OXAS-FMhzx0fCatLH3z0Kw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D9FF412-C4C0-4413-8E43-97D6E1CF2EA8}"/>
              </a:ext>
            </a:extLst>
          </p:cNvPr>
          <p:cNvSpPr txBox="1"/>
          <p:nvPr/>
        </p:nvSpPr>
        <p:spPr>
          <a:xfrm>
            <a:off x="3657600" y="2286000"/>
            <a:ext cx="5377218" cy="3753275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ride   </a:t>
            </a:r>
            <a:r>
              <a:rPr lang="en-US" sz="2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→ riding a 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bike</a:t>
            </a:r>
          </a:p>
          <a:p>
            <a:pPr>
              <a:lnSpc>
                <a:spcPct val="150000"/>
              </a:lnSpc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cycle </a:t>
            </a:r>
            <a:r>
              <a:rPr lang="en-US" sz="2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cycling</a:t>
            </a:r>
          </a:p>
          <a:p>
            <a:pPr>
              <a:lnSpc>
                <a:spcPct val="150000"/>
              </a:lnSpc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play    → playing badminton</a:t>
            </a:r>
          </a:p>
          <a:p>
            <a:pPr>
              <a:lnSpc>
                <a:spcPct val="150000"/>
              </a:lnSpc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fly      </a:t>
            </a:r>
            <a:r>
              <a:rPr lang="en-US" sz="2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→ flying a </a:t>
            </a: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kite</a:t>
            </a:r>
          </a:p>
          <a:p>
            <a:pPr>
              <a:lnSpc>
                <a:spcPct val="150000"/>
              </a:lnSpc>
              <a:defRPr/>
            </a:pPr>
            <a:r>
              <a:rPr lang="en-US" sz="2800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take    → taking photos</a:t>
            </a:r>
          </a:p>
          <a:p>
            <a:pPr>
              <a:lnSpc>
                <a:spcPct val="150000"/>
              </a:lnSpc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watch → watching TV</a:t>
            </a:r>
            <a:endParaRPr lang="id-ID" sz="28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6721" y="5048512"/>
            <a:ext cx="45719" cy="367732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209" y="1838980"/>
            <a:ext cx="22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New words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6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0" grpId="0"/>
      <p:bldP spid="11" grpId="0"/>
      <p:bldP spid="30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t="39132" r="19233" b="24008"/>
          <a:stretch/>
        </p:blipFill>
        <p:spPr bwMode="auto">
          <a:xfrm>
            <a:off x="13" y="1447800"/>
            <a:ext cx="914399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6 Track 5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37407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656" y="600913"/>
            <a:ext cx="5565753" cy="706287"/>
          </a:xfrm>
          <a:prstGeom prst="rect">
            <a:avLst/>
          </a:prstGeom>
          <a:noFill/>
        </p:spPr>
        <p:txBody>
          <a:bodyPr wrap="none" lIns="89820" tIns="44928" rIns="89820" bIns="4492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32013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35BB7A2B-8B63-4546-A878-96A417FCA722}"/>
              </a:ext>
            </a:extLst>
          </p:cNvPr>
          <p:cNvGrpSpPr/>
          <p:nvPr/>
        </p:nvGrpSpPr>
        <p:grpSpPr>
          <a:xfrm>
            <a:off x="228671" y="381071"/>
            <a:ext cx="8534401" cy="6924973"/>
            <a:chOff x="307546" y="327546"/>
            <a:chExt cx="11071654" cy="692497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3D007AD3-E4C1-49AA-8CCB-E46374336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00" y="457200"/>
              <a:ext cx="10809026" cy="60459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31C794A-EC47-49E0-A8E2-C0C4638AC414}"/>
                </a:ext>
              </a:extLst>
            </p:cNvPr>
            <p:cNvSpPr txBox="1"/>
            <p:nvPr/>
          </p:nvSpPr>
          <p:spPr>
            <a:xfrm>
              <a:off x="307546" y="327546"/>
              <a:ext cx="11071654" cy="692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61475" indent="-561475" algn="ctr"/>
              <a:r>
                <a:rPr lang="en-US" sz="3600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Wednesday</a:t>
              </a:r>
              <a:r>
                <a:rPr lang="en-US" sz="3600" dirty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November </a:t>
              </a:r>
              <a:r>
                <a:rPr lang="en-US" sz="3600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r>
                <a:rPr lang="en-US" sz="3600" baseline="30000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en-US" sz="3600" dirty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dirty="0" smtClean="0">
                  <a:solidFill>
                    <a:srgbClr val="4BACC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2020</a:t>
              </a:r>
              <a:endParaRPr lang="en-US" sz="36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61475" indent="-561475"/>
              <a:r>
                <a:rPr lang="en-US" sz="3600" dirty="0">
                  <a:solidFill>
                    <a:srgbClr val="4BACC6">
                      <a:lumMod val="75000"/>
                    </a:srgbClr>
                  </a:solidFill>
                </a:rPr>
                <a:t>		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Unit 7 : What do you like doing ?</a:t>
              </a:r>
            </a:p>
            <a:p>
              <a:pPr marL="561475" indent="-561475"/>
              <a:r>
                <a:rPr lang="en-US" sz="3600" dirty="0">
                  <a:solidFill>
                    <a:srgbClr val="FF0000"/>
                  </a:solidFill>
                </a:rPr>
                <a:t>			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Lesson 2 ( part 1,2,3)</a:t>
              </a:r>
            </a:p>
            <a:p>
              <a:pPr marL="561475" indent="-561475"/>
              <a:r>
                <a:rPr lang="en-US" sz="3600" dirty="0">
                  <a:solidFill>
                    <a:srgbClr val="4BACC6">
                      <a:lumMod val="75000"/>
                    </a:srgbClr>
                  </a:solidFill>
                </a:rPr>
                <a:t>           </a:t>
              </a:r>
              <a:r>
                <a:rPr lang="en-US" sz="3600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* Grammar </a:t>
              </a:r>
              <a:r>
                <a:rPr lang="en-US" sz="3600" b="1" u="sng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marL="561475" indent="-561475" algn="ctr"/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What’s your hobby ?</a:t>
              </a:r>
            </a:p>
            <a:p>
              <a:pPr marL="561475" indent="-561475" algn="ctr"/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 like </a:t>
              </a:r>
              <a:r>
                <a:rPr lang="en-US" sz="3600" b="1" u="sng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riding a </a:t>
              </a:r>
              <a:r>
                <a:rPr lang="en-US" sz="3600" b="1" u="sng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bike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  <a:p>
              <a:pPr marL="561475" indent="-561475" algn="ctr"/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(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Sở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  <a:p>
              <a:pPr marL="561475" indent="-561475" algn="ctr"/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u="sng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cưỡi</a:t>
              </a:r>
              <a:r>
                <a:rPr lang="en-US" sz="3600" b="1" u="sng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u="sng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3600" b="1" u="sng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u="sng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3600" b="1" u="sng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r>
                <a:rPr lang="en-US" sz="36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marL="561475" indent="-561475" algn="ctr"/>
              <a:endPara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61475" indent="-561475" algn="ctr"/>
              <a:endParaRPr lang="en-US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561475" indent="-561475"/>
              <a:endParaRPr lang="en-US" sz="3600" dirty="0">
                <a:solidFill>
                  <a:srgbClr val="4BACC6">
                    <a:lumMod val="75000"/>
                  </a:srgbClr>
                </a:solidFill>
              </a:endParaRPr>
            </a:p>
            <a:p>
              <a:pPr marL="561475" indent="-561475"/>
              <a:endParaRPr lang="en-US" sz="4400" dirty="0">
                <a:solidFill>
                  <a:srgbClr val="4BACC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2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2"/>
            <a:ext cx="30241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990600" y="2514600"/>
            <a:ext cx="3200400" cy="533400"/>
          </a:xfrm>
          <a:prstGeom prst="wedgeRoundRectCallout">
            <a:avLst>
              <a:gd name="adj1" fmla="val -28770"/>
              <a:gd name="adj2" fmla="val 10324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What’s your hobby?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724400" y="2514600"/>
            <a:ext cx="3505200" cy="533400"/>
          </a:xfrm>
          <a:prstGeom prst="wedgeRoundRectCallout">
            <a:avLst>
              <a:gd name="adj1" fmla="val -14311"/>
              <a:gd name="adj2" fmla="val 1077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like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…………............... .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676650" y="623917"/>
            <a:ext cx="2876550" cy="3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Lesson 2: Part: 1-2- 3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4679950" cy="4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 marL="561475" lvl="0" indent="-561475" algn="ctr"/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Wednesday, November 18</a:t>
            </a:r>
            <a:r>
              <a:rPr lang="en-US" sz="2400" baseline="300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32100" y="6248400"/>
            <a:ext cx="2246314" cy="429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playing volleyball</a:t>
            </a:r>
            <a:endParaRPr lang="vi-VN" sz="2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2223783" y="3200427"/>
            <a:ext cx="396240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000" b="1" u="sng" dirty="0">
                <a:solidFill>
                  <a:srgbClr val="0000FF"/>
                </a:solidFill>
                <a:latin typeface="Times New Roman" pitchFamily="18" charset="0"/>
              </a:rPr>
              <a:t>Note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like + verb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ing</a:t>
            </a:r>
            <a:endParaRPr 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6D8EF127-D2AE-4312-8A48-32464B253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91" y="3733800"/>
            <a:ext cx="461312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5531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0.3092 -0.547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4" grpId="0" animBg="1"/>
      <p:bldP spid="34" grpId="1" animBg="1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101NIKON\DSCN4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9" t="7439" r="26361" b="58846"/>
          <a:stretch>
            <a:fillRect/>
          </a:stretch>
        </p:blipFill>
        <p:spPr bwMode="auto">
          <a:xfrm>
            <a:off x="6185479" y="147505"/>
            <a:ext cx="1993371" cy="321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:\101NIKON\DSCN4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6" t="39854" r="29974" b="29506"/>
          <a:stretch>
            <a:fillRect/>
          </a:stretch>
        </p:blipFill>
        <p:spPr bwMode="auto">
          <a:xfrm>
            <a:off x="4978400" y="3376083"/>
            <a:ext cx="2565400" cy="33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:\101NIKON\DSCN4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4" t="7281" r="39536" b="58846"/>
          <a:stretch>
            <a:fillRect/>
          </a:stretch>
        </p:blipFill>
        <p:spPr bwMode="auto">
          <a:xfrm>
            <a:off x="3378200" y="147505"/>
            <a:ext cx="2037292" cy="321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:\101NIKON\DSCN4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7" t="7503" r="51775" b="60304"/>
          <a:stretch>
            <a:fillRect/>
          </a:stretch>
        </p:blipFill>
        <p:spPr bwMode="auto">
          <a:xfrm>
            <a:off x="558800" y="214363"/>
            <a:ext cx="2006600" cy="314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:\101NIKON\DSCN4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2" t="39854" r="46472" b="29506"/>
          <a:stretch>
            <a:fillRect/>
          </a:stretch>
        </p:blipFill>
        <p:spPr bwMode="auto">
          <a:xfrm>
            <a:off x="1701800" y="3376083"/>
            <a:ext cx="2260600" cy="33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7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2"/>
            <a:ext cx="30241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990600" y="2514600"/>
            <a:ext cx="3200400" cy="533400"/>
          </a:xfrm>
          <a:prstGeom prst="wedgeRoundRectCallout">
            <a:avLst>
              <a:gd name="adj1" fmla="val -28770"/>
              <a:gd name="adj2" fmla="val 10324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What’s your hobby?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724400" y="2514600"/>
            <a:ext cx="3505200" cy="533400"/>
          </a:xfrm>
          <a:prstGeom prst="wedgeRoundRectCallout">
            <a:avLst>
              <a:gd name="adj1" fmla="val -14311"/>
              <a:gd name="adj2" fmla="val 1077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like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…………............... .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676650" y="623917"/>
            <a:ext cx="2876550" cy="3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Lesson 2: Part: 1-2- 3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4679950" cy="4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 marL="561475" lvl="0" indent="-561475" algn="ctr"/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Wednesday, November 18</a:t>
            </a:r>
            <a:r>
              <a:rPr lang="en-US" sz="2400" baseline="300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pic>
        <p:nvPicPr>
          <p:cNvPr id="2053" name="Picture 5" descr="C:\Users\Administrator\Favorites\Links for United States\Downloads\IMG-7553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740" y="3600581"/>
            <a:ext cx="4123531" cy="21394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348038" y="5828872"/>
            <a:ext cx="2246314" cy="429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riding a bike</a:t>
            </a:r>
            <a:endParaRPr lang="vi-VN" sz="2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2223783" y="3200427"/>
            <a:ext cx="396240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000" b="1" u="sng" dirty="0">
                <a:solidFill>
                  <a:srgbClr val="0000FF"/>
                </a:solidFill>
                <a:latin typeface="Times New Roman" pitchFamily="18" charset="0"/>
              </a:rPr>
              <a:t>Note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like + verb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ing</a:t>
            </a:r>
            <a:endParaRPr 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69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0.23611 -0.4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-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2"/>
            <a:ext cx="30241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990600" y="2514600"/>
            <a:ext cx="3200400" cy="533400"/>
          </a:xfrm>
          <a:prstGeom prst="wedgeRoundRectCallout">
            <a:avLst>
              <a:gd name="adj1" fmla="val -28770"/>
              <a:gd name="adj2" fmla="val 10324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What’s your hobby?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724400" y="2514600"/>
            <a:ext cx="3505200" cy="533400"/>
          </a:xfrm>
          <a:prstGeom prst="wedgeRoundRectCallout">
            <a:avLst>
              <a:gd name="adj1" fmla="val -14311"/>
              <a:gd name="adj2" fmla="val 1077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like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…………............... .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676650" y="623917"/>
            <a:ext cx="2876550" cy="3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Lesson 2: Part: 1-2- 3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467995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.VnAristote" pitchFamily="34" charset="0"/>
                <a:cs typeface="Times New Roman" pitchFamily="18" charset="0"/>
              </a:rPr>
              <a:t>Wednesday, Octorber 30</a:t>
            </a:r>
            <a:r>
              <a:rPr lang="en-US" sz="2000" baseline="30000">
                <a:solidFill>
                  <a:prstClr val="black"/>
                </a:solidFill>
                <a:latin typeface=".VnAristote" pitchFamily="34" charset="0"/>
                <a:cs typeface="Times New Roman" pitchFamily="18" charset="0"/>
              </a:rPr>
              <a:t>th</a:t>
            </a:r>
            <a:r>
              <a:rPr lang="en-US" sz="2000">
                <a:solidFill>
                  <a:prstClr val="black"/>
                </a:solidFill>
                <a:latin typeface=".VnAristote" pitchFamily="34" charset="0"/>
                <a:cs typeface="Times New Roman" pitchFamily="18" charset="0"/>
              </a:rPr>
              <a:t> 2019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pic>
        <p:nvPicPr>
          <p:cNvPr id="2050" name="Picture 2" descr="C:\Users\Administrator\Favorites\Links for United States\Downloads\IMG-755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08" y="3600510"/>
            <a:ext cx="6503193" cy="24954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825821" y="6248427"/>
            <a:ext cx="2497931" cy="429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playing badminton</a:t>
            </a:r>
            <a:endParaRPr lang="vi-VN" sz="2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2223783" y="3200427"/>
            <a:ext cx="396240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000" b="1" u="sng" dirty="0">
                <a:solidFill>
                  <a:srgbClr val="0000FF"/>
                </a:solidFill>
                <a:latin typeface="Times New Roman" pitchFamily="18" charset="0"/>
              </a:rPr>
              <a:t>Note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like + verb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ing</a:t>
            </a:r>
            <a:endParaRPr 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10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49 -0.00903 L 0.27951 -0.542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2"/>
            <a:ext cx="30241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990600" y="2514600"/>
            <a:ext cx="3200400" cy="533400"/>
          </a:xfrm>
          <a:prstGeom prst="wedgeRoundRectCallout">
            <a:avLst>
              <a:gd name="adj1" fmla="val -28770"/>
              <a:gd name="adj2" fmla="val 10324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What’s your hobby?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724400" y="2514600"/>
            <a:ext cx="3505200" cy="533400"/>
          </a:xfrm>
          <a:prstGeom prst="wedgeRoundRectCallout">
            <a:avLst>
              <a:gd name="adj1" fmla="val -14311"/>
              <a:gd name="adj2" fmla="val 1077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like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…………............... .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676650" y="623917"/>
            <a:ext cx="2876550" cy="3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Lesson 2: Part: 1-2- 3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4679950" cy="4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 marL="561475" lvl="0" indent="-561475" algn="ctr"/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Wednesday, November 18</a:t>
            </a:r>
            <a:r>
              <a:rPr lang="en-US" sz="2400" baseline="300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pic>
        <p:nvPicPr>
          <p:cNvPr id="2051" name="Picture 3" descr="C:\Users\Administrator\Favorites\Links for United States\Downloads\IMG-755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44" y="3689410"/>
            <a:ext cx="5326856" cy="23303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538537" y="6113327"/>
            <a:ext cx="1589088" cy="429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flying a kite</a:t>
            </a:r>
            <a:endParaRPr lang="vi-VN" sz="2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2223783" y="3200427"/>
            <a:ext cx="396240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000" b="1" u="sng" dirty="0">
                <a:solidFill>
                  <a:srgbClr val="0000FF"/>
                </a:solidFill>
                <a:latin typeface="Times New Roman" pitchFamily="18" charset="0"/>
              </a:rPr>
              <a:t>Note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like + verb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ing</a:t>
            </a:r>
            <a:endParaRPr 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24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21789 -0.522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304800" y="2133600"/>
            <a:ext cx="8458200" cy="1524000"/>
          </a:xfrm>
          <a:prstGeom prst="rect">
            <a:avLst/>
          </a:prstGeom>
        </p:spPr>
        <p:txBody>
          <a:bodyPr wrap="none" lIns="89820" tIns="44928" rIns="89820" bIns="449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0">
                <a:ln w="19050">
                  <a:solidFill>
                    <a:srgbClr val="FB200F"/>
                  </a:solidFill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QÚI THẦY CÔ GIÁO ĐẾN DỰ GIỜ</a:t>
            </a:r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066800" y="533471"/>
            <a:ext cx="7467600" cy="1554163"/>
          </a:xfrm>
          <a:prstGeom prst="rect">
            <a:avLst/>
          </a:prstGeom>
        </p:spPr>
        <p:txBody>
          <a:bodyPr wrap="none" lIns="89820" tIns="44928" rIns="89820" bIns="449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pic>
        <p:nvPicPr>
          <p:cNvPr id="93188" name="Picture 5" descr="th_5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" y="0"/>
            <a:ext cx="2227263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th_5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8" y="0"/>
            <a:ext cx="2227262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11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4003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12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121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13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7400" y="1752600"/>
            <a:ext cx="2743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9" name="AutoShape 43"/>
          <p:cNvSpPr>
            <a:spLocks noChangeArrowheads="1"/>
          </p:cNvSpPr>
          <p:nvPr/>
        </p:nvSpPr>
        <p:spPr bwMode="auto">
          <a:xfrm>
            <a:off x="76200" y="5314950"/>
            <a:ext cx="8934450" cy="685800"/>
          </a:xfrm>
          <a:prstGeom prst="flowChartAlternateProcess">
            <a:avLst/>
          </a:prstGeom>
          <a:solidFill>
            <a:srgbClr val="0000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GV: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Trần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Thị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Hằng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–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Tổ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4</a:t>
            </a:r>
          </a:p>
        </p:txBody>
      </p:sp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2743200" y="3886200"/>
            <a:ext cx="3671888" cy="609600"/>
          </a:xfrm>
          <a:prstGeom prst="rect">
            <a:avLst/>
          </a:prstGeom>
        </p:spPr>
        <p:txBody>
          <a:bodyPr wrap="none" lIns="89820" tIns="44928" rIns="89820" bIns="449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kern="1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/>
              </a:rPr>
              <a:t>Lớp 4/5</a:t>
            </a:r>
          </a:p>
        </p:txBody>
      </p:sp>
      <p:sp>
        <p:nvSpPr>
          <p:cNvPr id="3" name="AutoShape 43"/>
          <p:cNvSpPr>
            <a:spLocks noChangeArrowheads="1"/>
          </p:cNvSpPr>
          <p:nvPr/>
        </p:nvSpPr>
        <p:spPr bwMode="auto">
          <a:xfrm>
            <a:off x="381000" y="4572000"/>
            <a:ext cx="8382000" cy="685800"/>
          </a:xfrm>
          <a:prstGeom prst="flowChartAlternateProcess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</a:extLst>
        </p:spPr>
        <p:txBody>
          <a:bodyPr wrap="none" lIns="89820" tIns="44928" rIns="89820" bIns="449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Trường: Tiểu học Nhị Thành</a:t>
            </a: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2971831" y="6267478"/>
            <a:ext cx="3261789" cy="52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</a:rPr>
              <a:t>Thứ</a:t>
            </a:r>
            <a:r>
              <a:rPr lang="en-US" sz="2800" b="1" dirty="0">
                <a:solidFill>
                  <a:srgbClr val="0000FF"/>
                </a:solidFill>
              </a:rPr>
              <a:t> 4– 17/11/2020</a:t>
            </a:r>
          </a:p>
        </p:txBody>
      </p:sp>
    </p:spTree>
    <p:extLst>
      <p:ext uri="{BB962C8B-B14F-4D97-AF65-F5344CB8AC3E}">
        <p14:creationId xmlns:p14="http://schemas.microsoft.com/office/powerpoint/2010/main" val="428384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 animBg="1"/>
      <p:bldP spid="14379" grpId="0" animBg="1"/>
      <p:bldP spid="14379" grpId="1" animBg="1"/>
      <p:bldP spid="2" grpId="0" animBg="1"/>
      <p:bldP spid="3" grpId="0" animBg="1"/>
      <p:bldP spid="3" grpId="1" animBg="1"/>
      <p:bldP spid="1095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2"/>
            <a:ext cx="30241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990600" y="2514600"/>
            <a:ext cx="3200400" cy="533400"/>
          </a:xfrm>
          <a:prstGeom prst="wedgeRoundRectCallout">
            <a:avLst>
              <a:gd name="adj1" fmla="val -28770"/>
              <a:gd name="adj2" fmla="val 10324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What’s your hobby?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724400" y="2514600"/>
            <a:ext cx="3505200" cy="533400"/>
          </a:xfrm>
          <a:prstGeom prst="wedgeRoundRectCallout">
            <a:avLst>
              <a:gd name="adj1" fmla="val -14311"/>
              <a:gd name="adj2" fmla="val 1077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like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…………............... .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676650" y="623917"/>
            <a:ext cx="2876550" cy="3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Lesson 2: Part: 1-2- 3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4679950" cy="4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 marL="561475" lvl="0" indent="-561475" algn="ctr"/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Wednesday, November 18</a:t>
            </a:r>
            <a:r>
              <a:rPr lang="en-US" sz="2400" baseline="300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pic>
        <p:nvPicPr>
          <p:cNvPr id="2052" name="Picture 4" descr="C:\Users\Administrator\Favorites\Links for United States\Downloads\IMG-754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44" y="3714810"/>
            <a:ext cx="5403056" cy="23811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442983" y="6172227"/>
            <a:ext cx="1981200" cy="429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taking photos</a:t>
            </a:r>
            <a:endParaRPr lang="vi-VN" sz="2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2223783" y="3200427"/>
            <a:ext cx="396240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000" b="1" u="sng" dirty="0">
                <a:solidFill>
                  <a:srgbClr val="0000FF"/>
                </a:solidFill>
                <a:latin typeface="Times New Roman" pitchFamily="18" charset="0"/>
              </a:rPr>
              <a:t>Note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like + verb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ing</a:t>
            </a:r>
            <a:endParaRPr 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66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22343 -0.5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63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2"/>
            <a:ext cx="30241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990600" y="2514600"/>
            <a:ext cx="3200400" cy="533400"/>
          </a:xfrm>
          <a:prstGeom prst="wedgeRoundRectCallout">
            <a:avLst>
              <a:gd name="adj1" fmla="val -28770"/>
              <a:gd name="adj2" fmla="val 10324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What’s your hobby?</a:t>
            </a:r>
          </a:p>
        </p:txBody>
      </p:sp>
      <p:sp>
        <p:nvSpPr>
          <p:cNvPr id="41" name="Rounded Rectangular Callout 40"/>
          <p:cNvSpPr/>
          <p:nvPr/>
        </p:nvSpPr>
        <p:spPr>
          <a:xfrm>
            <a:off x="4724400" y="2514600"/>
            <a:ext cx="3505200" cy="533400"/>
          </a:xfrm>
          <a:prstGeom prst="wedgeRoundRectCallout">
            <a:avLst>
              <a:gd name="adj1" fmla="val -14311"/>
              <a:gd name="adj2" fmla="val 10773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9820" tIns="44928" rIns="89820" bIns="44928" rtlCol="0" anchor="ctr"/>
          <a:lstStyle/>
          <a:p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like </a:t>
            </a:r>
            <a:r>
              <a:rPr 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…………............... .</a:t>
            </a: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676650" y="623917"/>
            <a:ext cx="2876550" cy="3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Lesson 2: Part: 1-2- 3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5213350" cy="4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 marL="561475" lvl="0" indent="-561475" algn="ctr"/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Wednesday, November 18</a:t>
            </a:r>
            <a:r>
              <a:rPr lang="en-US" sz="2400" baseline="300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2020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pic>
        <p:nvPicPr>
          <p:cNvPr id="24" name="watching tv" descr="C:\Users\Administrator\Favorites\Links for United States\Downloads\IMG-7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44" y="3600511"/>
            <a:ext cx="4641056" cy="24230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332956" y="6088587"/>
            <a:ext cx="1716088" cy="429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89820" tIns="44928" rIns="89820" bIns="44928" rtlCol="0">
            <a:spAutoFit/>
          </a:bodyPr>
          <a:lstStyle/>
          <a:p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watching TV</a:t>
            </a:r>
            <a:endParaRPr lang="vi-VN" sz="2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2223783" y="3200427"/>
            <a:ext cx="396240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000" b="1" u="sng" dirty="0">
                <a:solidFill>
                  <a:srgbClr val="0000FF"/>
                </a:solidFill>
                <a:latin typeface="Times New Roman" pitchFamily="18" charset="0"/>
              </a:rPr>
              <a:t>Note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like + verb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</a:rPr>
              <a:t>ing</a:t>
            </a:r>
            <a:endParaRPr lang="vi-VN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0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3334 -0.519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9525">
            <a:solidFill>
              <a:srgbClr val="FF3399"/>
            </a:solidFill>
            <a:round/>
            <a:headEnd/>
            <a:tailEnd/>
          </a:ln>
        </p:spPr>
        <p:txBody>
          <a:bodyPr lIns="89820" tIns="44928" rIns="89820" bIns="4492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0" y="28575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23850" y="981102"/>
            <a:ext cx="30241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1. Look, listen and repeat.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28612" y="137162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2. Point and say.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0803" y="381027"/>
            <a:ext cx="4952999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rial Narrow" pitchFamily="34" charset="0"/>
              </a:rPr>
              <a:t>Unit 7: What do you like doing?</a:t>
            </a: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676650" y="623917"/>
            <a:ext cx="2876550" cy="3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.VnArial Narrow" pitchFamily="34" charset="0"/>
              </a:rPr>
              <a:t>Lesson 2 - Part: 1-2- 3</a:t>
            </a: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2178050" y="57117"/>
            <a:ext cx="4679950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0" tIns="44928" rIns="89820" bIns="44928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  <a:latin typeface=".VnAristote" pitchFamily="34" charset="0"/>
                <a:cs typeface="Times New Roman" pitchFamily="18" charset="0"/>
              </a:rPr>
              <a:t>Wednesday, Octorber 30</a:t>
            </a:r>
            <a:r>
              <a:rPr lang="en-US" sz="2000" baseline="30000">
                <a:solidFill>
                  <a:prstClr val="black"/>
                </a:solidFill>
                <a:latin typeface=".VnAristote" pitchFamily="34" charset="0"/>
                <a:cs typeface="Times New Roman" pitchFamily="18" charset="0"/>
              </a:rPr>
              <a:t>th</a:t>
            </a:r>
            <a:r>
              <a:rPr lang="en-US" sz="2000">
                <a:solidFill>
                  <a:prstClr val="black"/>
                </a:solidFill>
                <a:latin typeface=".VnAristote" pitchFamily="34" charset="0"/>
                <a:cs typeface="Times New Roman" pitchFamily="18" charset="0"/>
              </a:rPr>
              <a:t> 2019</a:t>
            </a:r>
          </a:p>
        </p:txBody>
      </p:sp>
      <p:sp>
        <p:nvSpPr>
          <p:cNvPr id="54" name="AutoShape 8"/>
          <p:cNvSpPr>
            <a:spLocks noChangeArrowheads="1"/>
          </p:cNvSpPr>
          <p:nvPr/>
        </p:nvSpPr>
        <p:spPr bwMode="auto">
          <a:xfrm>
            <a:off x="7734300" y="116403"/>
            <a:ext cx="990600" cy="7016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66"/>
              </a:gs>
              <a:gs pos="100000">
                <a:srgbClr val="66FF33"/>
              </a:gs>
            </a:gsLst>
            <a:lin ang="5400000" scaled="1"/>
          </a:gradFill>
          <a:ln w="38100">
            <a:solidFill>
              <a:srgbClr val="FF33CC"/>
            </a:solidFill>
            <a:miter lim="800000"/>
            <a:headEnd/>
            <a:tailEnd/>
          </a:ln>
        </p:spPr>
        <p:txBody>
          <a:bodyPr wrap="none" lIns="89820" tIns="44928" rIns="89820" bIns="44928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P. 48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5918" y="1809777"/>
            <a:ext cx="2033588" cy="39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820" tIns="44928" rIns="89820" bIns="4492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3. Let’s talk.</a:t>
            </a:r>
            <a:endParaRPr lang="vi-VN" sz="20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47900" y="3122612"/>
            <a:ext cx="2019300" cy="3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0" tIns="44928" rIns="89820" bIns="44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swimming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001836" y="2739992"/>
            <a:ext cx="2626487" cy="3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What’s your hobby?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1001831" y="2295552"/>
            <a:ext cx="3066992" cy="3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What do you like doing?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943240" y="3173452"/>
            <a:ext cx="2730169" cy="3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→ I like……................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1825" y="3721459"/>
            <a:ext cx="8134222" cy="2868781"/>
            <a:chOff x="631825" y="3721388"/>
            <a:chExt cx="8134222" cy="2868781"/>
          </a:xfrm>
        </p:grpSpPr>
        <p:sp>
          <p:nvSpPr>
            <p:cNvPr id="2" name="TextBox 1"/>
            <p:cNvSpPr txBox="1"/>
            <p:nvPr/>
          </p:nvSpPr>
          <p:spPr>
            <a:xfrm>
              <a:off x="631825" y="4343400"/>
              <a:ext cx="8134222" cy="22467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0744" indent="-280744">
                <a:buFontTx/>
                <a:buChar char="-"/>
              </a:pP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playing chess			- playing football</a:t>
              </a:r>
            </a:p>
            <a:p>
              <a:pPr marL="280744" indent="-280744">
                <a:buFontTx/>
                <a:buChar char="-"/>
              </a:pP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playing badminton		- riding a bike</a:t>
              </a:r>
            </a:p>
            <a:p>
              <a:pPr marL="280744" indent="-280744">
                <a:buFontTx/>
                <a:buChar char="-"/>
              </a:pP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taking photos			- watching TV</a:t>
              </a:r>
            </a:p>
            <a:p>
              <a:pPr marL="280744" indent="-280744">
                <a:buFontTx/>
                <a:buChar char="-"/>
              </a:pP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drawing a pictures		- singing a song</a:t>
              </a:r>
            </a:p>
            <a:p>
              <a:pPr marL="280744" indent="-280744">
                <a:buFontTx/>
                <a:buChar char="-"/>
              </a:pPr>
              <a:r>
                <a:rPr lang="en-US" sz="28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collecting stamps		- playing the pian</a:t>
              </a:r>
              <a:r>
                <a:rPr lang="en-US" sz="2800">
                  <a:solidFill>
                    <a:prstClr val="black"/>
                  </a:solidFill>
                </a:rPr>
                <a:t>o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31825" y="3721388"/>
              <a:ext cx="21771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u="sng" dirty="0">
                  <a:solidFill>
                    <a:srgbClr val="2308E8"/>
                  </a:solidFill>
                  <a:latin typeface="Times New Roman" pitchFamily="18" charset="0"/>
                  <a:cs typeface="Times New Roman" pitchFamily="18" charset="0"/>
                </a:rPr>
                <a:t>For example</a:t>
              </a:r>
              <a:r>
                <a:rPr lang="en-US" sz="2800" dirty="0">
                  <a:solidFill>
                    <a:srgbClr val="2308E8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</a:p>
          </p:txBody>
        </p: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42820" y="3124267"/>
            <a:ext cx="3288014" cy="3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→ My hobby……................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188428" y="3122612"/>
            <a:ext cx="1545872" cy="3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0" tIns="44928" rIns="89820" bIns="44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swimming</a:t>
            </a:r>
          </a:p>
        </p:txBody>
      </p:sp>
    </p:spTree>
    <p:extLst>
      <p:ext uri="{BB962C8B-B14F-4D97-AF65-F5344CB8AC3E}">
        <p14:creationId xmlns:p14="http://schemas.microsoft.com/office/powerpoint/2010/main" val="2415554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9" grpId="1"/>
      <p:bldP spid="22" grpId="0"/>
      <p:bldP spid="23" grpId="0"/>
      <p:bldP spid="25" grpId="0"/>
      <p:bldP spid="18" grpId="0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F86EED-D13B-4193-A753-3C5BBC46A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92A7FA-9231-4509-AA98-6F0343E52192}"/>
              </a:ext>
            </a:extLst>
          </p:cNvPr>
          <p:cNvSpPr txBox="1"/>
          <p:nvPr/>
        </p:nvSpPr>
        <p:spPr>
          <a:xfrm>
            <a:off x="1143000" y="3043482"/>
            <a:ext cx="6553200" cy="1568061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Present" panose="020B7200000000000000" pitchFamily="34" charset="0"/>
              </a:rPr>
              <a:t>Game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.VnPresent" panose="020B7200000000000000" pitchFamily="34" charset="0"/>
              </a:rPr>
              <a:t>Who is faster?</a:t>
            </a:r>
            <a:endParaRPr lang="id-ID" sz="4800" b="1" dirty="0">
              <a:solidFill>
                <a:srgbClr val="FF0000"/>
              </a:solidFill>
              <a:latin typeface=".VnPrese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-144463"/>
            <a:ext cx="60960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Look at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pictures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fill in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gap.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1038876"/>
            <a:ext cx="6248400" cy="5679999"/>
          </a:xfrm>
        </p:spPr>
        <p:txBody>
          <a:bodyPr>
            <a:noAutofit/>
          </a:bodyPr>
          <a:lstStyle/>
          <a:p>
            <a:pPr marL="505321" indent="-505321">
              <a:spcBef>
                <a:spcPct val="50000"/>
              </a:spcBef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like……… a kite</a:t>
            </a:r>
          </a:p>
          <a:p>
            <a:pPr marL="0" indent="0">
              <a:spcBef>
                <a:spcPct val="50000"/>
              </a:spcBef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2.I like……… .. a bike</a:t>
            </a:r>
          </a:p>
          <a:p>
            <a:pPr marL="0" indent="0">
              <a:spcBef>
                <a:spcPct val="50000"/>
              </a:spcBef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3. I like…………..</a:t>
            </a: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TV</a:t>
            </a:r>
          </a:p>
          <a:p>
            <a:pPr marL="0" indent="0">
              <a:spcBef>
                <a:spcPct val="50000"/>
              </a:spcBef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4.I  like………….</a:t>
            </a: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badminton</a:t>
            </a:r>
          </a:p>
          <a:p>
            <a:pPr marL="0" indent="0">
              <a:spcBef>
                <a:spcPct val="50000"/>
              </a:spcBef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5.I like……… .</a:t>
            </a: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photos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873240" y="914432"/>
            <a:ext cx="1638301" cy="58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0" tIns="44928" rIns="89820" bIns="4492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flying</a:t>
            </a:r>
            <a:endParaRPr lang="en-US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790687" y="2057432"/>
            <a:ext cx="1257300" cy="58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0" tIns="44928" rIns="89820" bIns="4492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riding</a:t>
            </a:r>
            <a:endParaRPr lang="en-US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1708139" y="3288181"/>
            <a:ext cx="1968502" cy="58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0" tIns="44928" rIns="89820" bIns="4492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watching</a:t>
            </a:r>
            <a:endParaRPr lang="en-US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790735" y="4419632"/>
            <a:ext cx="1562101" cy="58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0" tIns="44928" rIns="89820" bIns="4492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playing</a:t>
            </a:r>
            <a:endParaRPr lang="en-US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695450" y="5791232"/>
            <a:ext cx="1562101" cy="58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20" tIns="44928" rIns="89820" bIns="4492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taking</a:t>
            </a:r>
            <a:endParaRPr lang="en-US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53E95D3-5B7B-4280-943B-B6EDC7EAE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1955800"/>
            <a:ext cx="2717800" cy="10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198" name="AutoShape 6" descr="Kết quả hình ảnh cho hình ảnh bé xem ti 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0" name="AutoShape 8" descr="Kết quả hình ảnh cho hình ảnh bé xem ti 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2" name="AutoShape 10" descr="Kết quả hình ảnh cho hình ảnh bé xem ti 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4" name="AutoShape 12" descr="Kết quả hình ảnh cho hình ảnh bé xem ti 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6" name="AutoShape 14" descr="Kết quả hình ảnh cho hình ảnh bé xem ti 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08" name="AutoShape 16" descr="Kết quả hình ảnh cho hình ảnh bé xem ti 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10" name="AutoShape 18" descr="Kết quả hình ảnh cho hình ảnh bé xem ti v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4" name="Picture 2" descr="Kết quả hình ảnh cho hinh anh be xem ti v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3123982"/>
            <a:ext cx="2667000" cy="1002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8" name="Picture 2" descr="Kết quả hình ảnh cho tranh be choi cau l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5950" y="4242374"/>
            <a:ext cx="26670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100" name="AutoShape 4" descr="Kết quả hình ảnh cho tranh be chup 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2" name="AutoShape 6" descr="Kết quả hình ảnh cho tranh be chup 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89820" tIns="44928" rIns="89820" bIns="4492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3" name="Picture 22" descr="Kết quả hình ảnh cho tre con  tha die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762000"/>
            <a:ext cx="2705100" cy="109444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25" name="Picture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48300"/>
            <a:ext cx="2667000" cy="127057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220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/>
      <p:bldP spid="14349" grpId="0"/>
      <p:bldP spid="14350" grpId="0"/>
      <p:bldP spid="14351" grpId="0"/>
      <p:bldP spid="143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684213" y="5013325"/>
            <a:ext cx="7943850" cy="1343025"/>
          </a:xfrm>
          <a:prstGeom prst="rect">
            <a:avLst/>
          </a:prstGeom>
        </p:spPr>
        <p:txBody>
          <a:bodyPr wrap="none" lIns="89820" tIns="44928" rIns="89820" bIns="449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  <a:cs typeface="Arial" charset="0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1968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819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457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066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343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6324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8001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334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3581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2484509" y="249403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869059" y="306870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noProof="1">
              <a:solidFill>
                <a:srgbClr val="000000"/>
              </a:solidFill>
              <a:latin typeface=".VnTimeH" pitchFamily="34" charset="0"/>
              <a:cs typeface="Arial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7488238" cy="2438400"/>
          </a:xfrm>
          <a:prstGeom prst="rect">
            <a:avLst/>
          </a:prstGeom>
        </p:spPr>
        <p:txBody>
          <a:bodyPr wrap="none" lIns="89820" tIns="44928" rIns="89820" bIns="44928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  <a:cs typeface="Arial" charset="0"/>
              </a:rPr>
              <a:t>Thank you very much</a:t>
            </a:r>
          </a:p>
        </p:txBody>
      </p:sp>
      <p:pic>
        <p:nvPicPr>
          <p:cNvPr id="121872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60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3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57513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4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5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289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13858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artoon_Mou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34" y="4572000"/>
            <a:ext cx="1241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02338"/>
            <a:ext cx="8102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4641854" y="5715000"/>
            <a:ext cx="207963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1870146" y="5861050"/>
            <a:ext cx="44926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6304034" y="6019800"/>
            <a:ext cx="415925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800">
              <a:solidFill>
                <a:srgbClr val="000000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4987927" y="5997575"/>
            <a:ext cx="46196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71" y="5029200"/>
            <a:ext cx="46196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8382071" y="4724400"/>
            <a:ext cx="46196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3879921" y="5334000"/>
            <a:ext cx="447675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2" y="4495800"/>
            <a:ext cx="346075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71" y="5867400"/>
            <a:ext cx="207963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2286037" y="5334000"/>
            <a:ext cx="207963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8104188" y="5105400"/>
            <a:ext cx="207962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1662113" y="5105400"/>
            <a:ext cx="27781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970034" y="4419600"/>
            <a:ext cx="2762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5818188" y="6096000"/>
            <a:ext cx="277812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415925" y="5961134"/>
            <a:ext cx="350838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650109" y="5486400"/>
            <a:ext cx="350837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5253" name="Picture 21" descr="anim176x220_23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5638800"/>
            <a:ext cx="55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4" name="Picture 22" descr="anim176x220_23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554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5" name="Picture 23" descr="Asian li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34" y="5638800"/>
            <a:ext cx="8461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6" name="Picture 24" descr="Asian li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5638800"/>
            <a:ext cx="8461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3117921" y="5715000"/>
            <a:ext cx="276225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70" name="AutoShape 26"/>
          <p:cNvSpPr>
            <a:spLocks noChangeArrowheads="1"/>
          </p:cNvSpPr>
          <p:nvPr/>
        </p:nvSpPr>
        <p:spPr bwMode="auto">
          <a:xfrm>
            <a:off x="1752600" y="0"/>
            <a:ext cx="5943600" cy="2362200"/>
          </a:xfrm>
          <a:prstGeom prst="irregularSeal1">
            <a:avLst/>
          </a:prstGeom>
          <a:solidFill>
            <a:srgbClr val="F7FEE4"/>
          </a:solidFill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20" tIns="44928" rIns="89820" bIns="4492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WARM UP</a:t>
            </a:r>
          </a:p>
        </p:txBody>
      </p:sp>
      <p:sp>
        <p:nvSpPr>
          <p:cNvPr id="95259" name="WordArt 27"/>
          <p:cNvSpPr>
            <a:spLocks noChangeArrowheads="1" noChangeShapeType="1" noTextEdit="1"/>
          </p:cNvSpPr>
          <p:nvPr/>
        </p:nvSpPr>
        <p:spPr bwMode="auto">
          <a:xfrm>
            <a:off x="457200" y="2667013"/>
            <a:ext cx="7924800" cy="1630363"/>
          </a:xfrm>
          <a:prstGeom prst="rect">
            <a:avLst/>
          </a:prstGeom>
        </p:spPr>
        <p:txBody>
          <a:bodyPr wrap="none" lIns="89820" tIns="44928" rIns="89820" bIns="4492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66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LET'S  SING!</a:t>
            </a:r>
          </a:p>
        </p:txBody>
      </p:sp>
    </p:spTree>
    <p:extLst>
      <p:ext uri="{BB962C8B-B14F-4D97-AF65-F5344CB8AC3E}">
        <p14:creationId xmlns:p14="http://schemas.microsoft.com/office/powerpoint/2010/main" val="197352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434E-6 -2.22222E-6 L 0.47002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4 2.22222E-6 L -0.17803 2.22222E-6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8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2" grpId="0" animBg="1"/>
      <p:bldP spid="31753" grpId="0" animBg="1"/>
      <p:bldP spid="31754" grpId="0" animBg="1"/>
      <p:bldP spid="31755" grpId="0" animBg="1"/>
      <p:bldP spid="31758" grpId="0" animBg="1"/>
      <p:bldP spid="31759" grpId="0" animBg="1"/>
      <p:bldP spid="317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438400" y="195606"/>
            <a:ext cx="5410200" cy="741056"/>
          </a:xfrm>
          <a:prstGeom prst="rect">
            <a:avLst/>
          </a:prstGeom>
        </p:spPr>
        <p:txBody>
          <a:bodyPr wrap="none" lIns="89820" tIns="44928" rIns="89820" bIns="44928" fromWordArt="1">
            <a:prstTxWarp prst="textInflate">
              <a:avLst>
                <a:gd name="adj" fmla="val 13634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Sing </a:t>
            </a:r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a song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3075" name="Picture 4" descr="Guitar_not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4065">
            <a:off x="1032390" y="5462375"/>
            <a:ext cx="957486" cy="138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Guitar_3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353">
            <a:off x="8038893" y="-51486"/>
            <a:ext cx="828675" cy="123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musi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05681" y="209362"/>
            <a:ext cx="1407396" cy="83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music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7966439" y="6147156"/>
            <a:ext cx="1121030" cy="51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5893" y="1143030"/>
            <a:ext cx="7172325" cy="367732"/>
          </a:xfrm>
          <a:prstGeom prst="rect">
            <a:avLst/>
          </a:prstGeom>
          <a:noFill/>
        </p:spPr>
        <p:txBody>
          <a:bodyPr wrap="square" lIns="89820" tIns="44928" rIns="89820" bIns="44928" numCol="2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789357"/>
            <a:ext cx="7510462" cy="367732"/>
          </a:xfrm>
          <a:prstGeom prst="rect">
            <a:avLst/>
          </a:prstGeom>
          <a:noFill/>
        </p:spPr>
        <p:txBody>
          <a:bodyPr wrap="square" lIns="89820" tIns="44928" rIns="89820" bIns="44928" rtlCol="0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 descr="https://i.ytimg.com/vi/6KDU_TDrpLk/maxresdefau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2" y="1280225"/>
            <a:ext cx="8441539" cy="4686040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0 40 Track 40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9527" y="60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3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3"/>
          <p:cNvSpPr>
            <a:spLocks noChangeArrowheads="1"/>
          </p:cNvSpPr>
          <p:nvPr/>
        </p:nvSpPr>
        <p:spPr bwMode="auto">
          <a:xfrm>
            <a:off x="1316182" y="2847542"/>
            <a:ext cx="4171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2.Collecting </a:t>
            </a:r>
            <a:r>
              <a:rPr lang="en-US" sz="3600" dirty="0">
                <a:solidFill>
                  <a:srgbClr val="000000"/>
                </a:solidFill>
              </a:rPr>
              <a:t>stamps</a:t>
            </a:r>
          </a:p>
        </p:txBody>
      </p:sp>
      <p:sp>
        <p:nvSpPr>
          <p:cNvPr id="34820" name="Rectangle 14"/>
          <p:cNvSpPr>
            <a:spLocks noChangeArrowheads="1"/>
          </p:cNvSpPr>
          <p:nvPr/>
        </p:nvSpPr>
        <p:spPr bwMode="auto">
          <a:xfrm>
            <a:off x="1316182" y="4038600"/>
            <a:ext cx="2303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3.Cooking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1295400" y="5759450"/>
            <a:ext cx="267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4.Swimming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4822" name="Rectangle 16"/>
          <p:cNvSpPr>
            <a:spLocks noChangeArrowheads="1"/>
          </p:cNvSpPr>
          <p:nvPr/>
        </p:nvSpPr>
        <p:spPr bwMode="auto">
          <a:xfrm>
            <a:off x="1295400" y="1447800"/>
            <a:ext cx="3581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00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00"/>
                </a:solidFill>
              </a:rPr>
              <a:t>1.Playing chess</a:t>
            </a:r>
          </a:p>
        </p:txBody>
      </p:sp>
      <p:sp>
        <p:nvSpPr>
          <p:cNvPr id="29714" name="Line 18"/>
          <p:cNvSpPr>
            <a:spLocks noChangeShapeType="1"/>
          </p:cNvSpPr>
          <p:nvPr/>
        </p:nvSpPr>
        <p:spPr bwMode="auto">
          <a:xfrm>
            <a:off x="4648200" y="1905000"/>
            <a:ext cx="1219200" cy="339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15" name="Line 19"/>
          <p:cNvSpPr>
            <a:spLocks noChangeShapeType="1"/>
          </p:cNvSpPr>
          <p:nvPr/>
        </p:nvSpPr>
        <p:spPr bwMode="auto">
          <a:xfrm flipV="1">
            <a:off x="2895600" y="1447800"/>
            <a:ext cx="266700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16" name="Line 20"/>
          <p:cNvSpPr>
            <a:spLocks noChangeShapeType="1"/>
          </p:cNvSpPr>
          <p:nvPr/>
        </p:nvSpPr>
        <p:spPr bwMode="auto">
          <a:xfrm flipV="1">
            <a:off x="3734088" y="2678438"/>
            <a:ext cx="228600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17" name="Line 21"/>
          <p:cNvSpPr>
            <a:spLocks noChangeShapeType="1"/>
          </p:cNvSpPr>
          <p:nvPr/>
        </p:nvSpPr>
        <p:spPr bwMode="auto">
          <a:xfrm flipV="1">
            <a:off x="3886200" y="4000499"/>
            <a:ext cx="2083232" cy="2079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4827" name="Picture 23" descr="Picture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32" y="3581400"/>
            <a:ext cx="2819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25" descr="Picture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86385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9" name="Picture 13" descr="U7-L1-2-5-opbapxnglydjky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69" y="5019675"/>
            <a:ext cx="2905125" cy="1533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U7-L1-2-4-sqehevpsvjxbiky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2905125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6019800" y="392668"/>
            <a:ext cx="45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6096000" y="5119687"/>
            <a:ext cx="3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4833" name="WordArt 17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49530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Play game: Matching</a:t>
            </a:r>
          </a:p>
        </p:txBody>
      </p:sp>
    </p:spTree>
    <p:extLst>
      <p:ext uri="{BB962C8B-B14F-4D97-AF65-F5344CB8AC3E}">
        <p14:creationId xmlns:p14="http://schemas.microsoft.com/office/powerpoint/2010/main" val="6004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4" grpId="0" animBg="1"/>
      <p:bldP spid="29715" grpId="0" animBg="1"/>
      <p:bldP spid="29716" grpId="0" animBg="1"/>
      <p:bldP spid="297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Wednesday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November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36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2020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7: What do you like doing 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Lesson 2)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" y="243185"/>
            <a:ext cx="5315922" cy="608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2115" y="2468967"/>
            <a:ext cx="2969785" cy="2306725"/>
          </a:xfrm>
          <a:prstGeom prst="rect">
            <a:avLst/>
          </a:prstGeom>
          <a:noFill/>
        </p:spPr>
        <p:txBody>
          <a:bodyPr wrap="none" lIns="89820" tIns="44928" rIns="89820" bIns="44928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Ride </a:t>
            </a:r>
            <a:r>
              <a:rPr lang="en-US" sz="4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bike</a:t>
            </a:r>
          </a:p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Cycle </a:t>
            </a:r>
            <a:endParaRPr lang="en-US" sz="48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en-US" sz="4800" b="1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0"/>
            <a:ext cx="4340225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05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/>
        </p:blipFill>
        <p:spPr bwMode="auto">
          <a:xfrm>
            <a:off x="1564" y="-18661"/>
            <a:ext cx="9142445" cy="588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9369" y="5706092"/>
            <a:ext cx="4865369" cy="921730"/>
          </a:xfrm>
          <a:prstGeom prst="rect">
            <a:avLst/>
          </a:prstGeom>
          <a:noFill/>
        </p:spPr>
        <p:txBody>
          <a:bodyPr wrap="none" lIns="89820" tIns="44928" rIns="89820" bIns="44928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Play 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10131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62" y="831068"/>
            <a:ext cx="5818909" cy="518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6262" y="2721138"/>
            <a:ext cx="2029409" cy="7062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89820" tIns="44928" rIns="89820" bIns="44928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Fly a kite </a:t>
            </a:r>
          </a:p>
        </p:txBody>
      </p:sp>
    </p:spTree>
    <p:extLst>
      <p:ext uri="{BB962C8B-B14F-4D97-AF65-F5344CB8AC3E}">
        <p14:creationId xmlns:p14="http://schemas.microsoft.com/office/powerpoint/2010/main" val="235117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Southern"/>
        <a:ea typeface=""/>
        <a:cs typeface=""/>
      </a:majorFont>
      <a:minorFont>
        <a:latin typeface=".VnSouther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80000"/>
          </a:srgbClr>
        </a:solidFill>
        <a:ln w="3175" cap="rnd" cmpd="sng" algn="ctr">
          <a:solidFill>
            <a:srgbClr val="FF0000"/>
          </a:solidFill>
          <a:prstDash val="sysDot"/>
          <a:round/>
          <a:headEnd type="none" w="med" len="med"/>
          <a:tailEnd type="none" w="med" len="med"/>
        </a:ln>
        <a:effectLst>
          <a:outerShdw dist="35921" dir="2700000" algn="ctr" rotWithShape="0">
            <a:srgbClr val="C0C0C0">
              <a:alpha val="80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Souther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>
            <a:alpha val="80000"/>
          </a:srgbClr>
        </a:solidFill>
        <a:ln w="3175" cap="rnd" cmpd="sng" algn="ctr">
          <a:solidFill>
            <a:srgbClr val="FF0000"/>
          </a:solidFill>
          <a:prstDash val="sysDot"/>
          <a:round/>
          <a:headEnd type="none" w="med" len="med"/>
          <a:tailEnd type="none" w="med" len="med"/>
        </a:ln>
        <a:effectLst>
          <a:outerShdw dist="35921" dir="2700000" algn="ctr" rotWithShape="0">
            <a:srgbClr val="C0C0C0">
              <a:alpha val="80000"/>
            </a:srgb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Southern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681</Words>
  <Application>Microsoft Office PowerPoint</Application>
  <PresentationFormat>On-screen Show (4:3)</PresentationFormat>
  <Paragraphs>162</Paragraphs>
  <Slides>25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25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3_Default Design</vt:lpstr>
      <vt:lpstr>Default Design</vt:lpstr>
      <vt:lpstr>2_Office Theme</vt:lpstr>
      <vt:lpstr>3_Office Theme</vt:lpstr>
      <vt:lpstr>4_Office Theme</vt:lpstr>
      <vt:lpstr>5_Office Theme</vt:lpstr>
      <vt:lpstr>6_Office Theme</vt:lpstr>
      <vt:lpstr>10_Office Theme</vt:lpstr>
      <vt:lpstr>1_Default Design</vt:lpstr>
      <vt:lpstr>9_Office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2_Default Design</vt:lpstr>
      <vt:lpstr>20_Office Theme</vt:lpstr>
      <vt:lpstr>21_Office Theme</vt:lpstr>
      <vt:lpstr>22_Office Theme</vt:lpstr>
      <vt:lpstr>4_Default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Wednesday, November 18th, 2020 Unit 7: What do you like doing ? ( Lesson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 pictures and fill in the gap.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FPTSHOP</dc:creator>
  <cp:lastModifiedBy>FPTSHOP</cp:lastModifiedBy>
  <cp:revision>13</cp:revision>
  <dcterms:created xsi:type="dcterms:W3CDTF">2020-11-13T20:26:44Z</dcterms:created>
  <dcterms:modified xsi:type="dcterms:W3CDTF">2020-11-14T22:08:22Z</dcterms:modified>
</cp:coreProperties>
</file>