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4037" r:id="rId2"/>
    <p:sldMasterId id="2147484050" r:id="rId3"/>
    <p:sldMasterId id="2147484063" r:id="rId4"/>
    <p:sldMasterId id="2147484075" r:id="rId5"/>
  </p:sldMasterIdLst>
  <p:notesMasterIdLst>
    <p:notesMasterId r:id="rId27"/>
  </p:notesMasterIdLst>
  <p:sldIdLst>
    <p:sldId id="373" r:id="rId6"/>
    <p:sldId id="366" r:id="rId7"/>
    <p:sldId id="376" r:id="rId8"/>
    <p:sldId id="372" r:id="rId9"/>
    <p:sldId id="371" r:id="rId10"/>
    <p:sldId id="367" r:id="rId11"/>
    <p:sldId id="325" r:id="rId12"/>
    <p:sldId id="359" r:id="rId13"/>
    <p:sldId id="303" r:id="rId14"/>
    <p:sldId id="304" r:id="rId15"/>
    <p:sldId id="320" r:id="rId16"/>
    <p:sldId id="306" r:id="rId17"/>
    <p:sldId id="307" r:id="rId18"/>
    <p:sldId id="369" r:id="rId19"/>
    <p:sldId id="309" r:id="rId20"/>
    <p:sldId id="319" r:id="rId21"/>
    <p:sldId id="311" r:id="rId22"/>
    <p:sldId id="370" r:id="rId23"/>
    <p:sldId id="374" r:id="rId24"/>
    <p:sldId id="375" r:id="rId25"/>
    <p:sldId id="345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00"/>
    <a:srgbClr val="0000FF"/>
    <a:srgbClr val="FF6600"/>
    <a:srgbClr val="FFCC00"/>
    <a:srgbClr val="FCFEE4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074" autoAdjust="0"/>
    <p:restoredTop sz="95697" autoAdjust="0"/>
  </p:normalViewPr>
  <p:slideViewPr>
    <p:cSldViewPr>
      <p:cViewPr>
        <p:scale>
          <a:sx n="75" d="100"/>
          <a:sy n="75" d="100"/>
        </p:scale>
        <p:origin x="-100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E4F9D1C-529A-4F86-A692-4A4B6ACEE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49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8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53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23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43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06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33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61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07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E62163-BA5D-467C-AEC0-2930E7D15C3E}" type="slidenum">
              <a:rPr lang="en-US" smtClean="0"/>
              <a:pPr eaLnBrk="1" hangingPunct="1"/>
              <a:t>17</a:t>
            </a:fld>
            <a:endParaRPr 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3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2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01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77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5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41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27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78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7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99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25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F9D1C-529A-4F86-A692-4A4B6ACEE65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33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6DF0F-368C-4375-BC2C-C28F254A5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38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60CCB-DE0F-4C33-A7D7-693ED0622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53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7AE12-F4C6-45C8-AE9C-AC8C06DE2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27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CDCA9-7A28-4810-BEBB-0BEF604AC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7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46936" indent="0" algn="ctr">
              <a:buNone/>
              <a:defRPr/>
            </a:lvl2pPr>
            <a:lvl3pPr marL="893880" indent="0" algn="ctr">
              <a:buNone/>
              <a:defRPr/>
            </a:lvl3pPr>
            <a:lvl4pPr marL="1340818" indent="0" algn="ctr">
              <a:buNone/>
              <a:defRPr/>
            </a:lvl4pPr>
            <a:lvl5pPr marL="1787756" indent="0" algn="ctr">
              <a:buNone/>
              <a:defRPr/>
            </a:lvl5pPr>
            <a:lvl6pPr marL="2234697" indent="0" algn="ctr">
              <a:buNone/>
              <a:defRPr/>
            </a:lvl6pPr>
            <a:lvl7pPr marL="2681637" indent="0" algn="ctr">
              <a:buNone/>
              <a:defRPr/>
            </a:lvl7pPr>
            <a:lvl8pPr marL="3128575" indent="0" algn="ctr">
              <a:buNone/>
              <a:defRPr/>
            </a:lvl8pPr>
            <a:lvl9pPr marL="35755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54924-379E-4CCA-91A2-9D016DD22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77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071AF-B3E5-4962-A07A-A791BDE43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70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81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46936" indent="0">
              <a:buNone/>
              <a:defRPr sz="1800"/>
            </a:lvl2pPr>
            <a:lvl3pPr marL="893880" indent="0">
              <a:buNone/>
              <a:defRPr sz="1600"/>
            </a:lvl3pPr>
            <a:lvl4pPr marL="1340818" indent="0">
              <a:buNone/>
              <a:defRPr sz="1400"/>
            </a:lvl4pPr>
            <a:lvl5pPr marL="1787756" indent="0">
              <a:buNone/>
              <a:defRPr sz="1400"/>
            </a:lvl5pPr>
            <a:lvl6pPr marL="2234697" indent="0">
              <a:buNone/>
              <a:defRPr sz="1400"/>
            </a:lvl6pPr>
            <a:lvl7pPr marL="2681637" indent="0">
              <a:buNone/>
              <a:defRPr sz="1400"/>
            </a:lvl7pPr>
            <a:lvl8pPr marL="3128575" indent="0">
              <a:buNone/>
              <a:defRPr sz="1400"/>
            </a:lvl8pPr>
            <a:lvl9pPr marL="35755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5B209-EAAE-45B8-87C0-A58FDE2C5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02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9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9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BD769-6F43-44A9-8D6C-A9C494FF5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38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6936" indent="0">
              <a:buNone/>
              <a:defRPr sz="2000" b="1"/>
            </a:lvl2pPr>
            <a:lvl3pPr marL="893880" indent="0">
              <a:buNone/>
              <a:defRPr sz="1800" b="1"/>
            </a:lvl3pPr>
            <a:lvl4pPr marL="1340818" indent="0">
              <a:buNone/>
              <a:defRPr sz="1600" b="1"/>
            </a:lvl4pPr>
            <a:lvl5pPr marL="1787756" indent="0">
              <a:buNone/>
              <a:defRPr sz="1600" b="1"/>
            </a:lvl5pPr>
            <a:lvl6pPr marL="2234697" indent="0">
              <a:buNone/>
              <a:defRPr sz="1600" b="1"/>
            </a:lvl6pPr>
            <a:lvl7pPr marL="2681637" indent="0">
              <a:buNone/>
              <a:defRPr sz="1600" b="1"/>
            </a:lvl7pPr>
            <a:lvl8pPr marL="3128575" indent="0">
              <a:buNone/>
              <a:defRPr sz="1600" b="1"/>
            </a:lvl8pPr>
            <a:lvl9pPr marL="35755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6936" indent="0">
              <a:buNone/>
              <a:defRPr sz="2000" b="1"/>
            </a:lvl2pPr>
            <a:lvl3pPr marL="893880" indent="0">
              <a:buNone/>
              <a:defRPr sz="1800" b="1"/>
            </a:lvl3pPr>
            <a:lvl4pPr marL="1340818" indent="0">
              <a:buNone/>
              <a:defRPr sz="1600" b="1"/>
            </a:lvl4pPr>
            <a:lvl5pPr marL="1787756" indent="0">
              <a:buNone/>
              <a:defRPr sz="1600" b="1"/>
            </a:lvl5pPr>
            <a:lvl6pPr marL="2234697" indent="0">
              <a:buNone/>
              <a:defRPr sz="1600" b="1"/>
            </a:lvl6pPr>
            <a:lvl7pPr marL="2681637" indent="0">
              <a:buNone/>
              <a:defRPr sz="1600" b="1"/>
            </a:lvl7pPr>
            <a:lvl8pPr marL="3128575" indent="0">
              <a:buNone/>
              <a:defRPr sz="1600" b="1"/>
            </a:lvl8pPr>
            <a:lvl9pPr marL="35755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5BF27-1CE2-4F41-B855-4B09621F8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69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0E198-38A1-41F2-9F7E-7949D8AC9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92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F72A0-FDF0-44B3-9216-2E65AD51A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94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CA00F7C-9199-4317-8297-45FF6609E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50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9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92" y="143519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6936" indent="0">
              <a:buNone/>
              <a:defRPr sz="1200"/>
            </a:lvl2pPr>
            <a:lvl3pPr marL="893880" indent="0">
              <a:buNone/>
              <a:defRPr sz="1000"/>
            </a:lvl3pPr>
            <a:lvl4pPr marL="1340818" indent="0">
              <a:buNone/>
              <a:defRPr sz="900"/>
            </a:lvl4pPr>
            <a:lvl5pPr marL="1787756" indent="0">
              <a:buNone/>
              <a:defRPr sz="900"/>
            </a:lvl5pPr>
            <a:lvl6pPr marL="2234697" indent="0">
              <a:buNone/>
              <a:defRPr sz="900"/>
            </a:lvl6pPr>
            <a:lvl7pPr marL="2681637" indent="0">
              <a:buNone/>
              <a:defRPr sz="900"/>
            </a:lvl7pPr>
            <a:lvl8pPr marL="3128575" indent="0">
              <a:buNone/>
              <a:defRPr sz="900"/>
            </a:lvl8pPr>
            <a:lvl9pPr marL="35755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81FD9-013C-4304-9CFD-59183E0CC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7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6936" indent="0">
              <a:buNone/>
              <a:defRPr sz="2800"/>
            </a:lvl2pPr>
            <a:lvl3pPr marL="893880" indent="0">
              <a:buNone/>
              <a:defRPr sz="2400"/>
            </a:lvl3pPr>
            <a:lvl4pPr marL="1340818" indent="0">
              <a:buNone/>
              <a:defRPr sz="2000"/>
            </a:lvl4pPr>
            <a:lvl5pPr marL="1787756" indent="0">
              <a:buNone/>
              <a:defRPr sz="2000"/>
            </a:lvl5pPr>
            <a:lvl6pPr marL="2234697" indent="0">
              <a:buNone/>
              <a:defRPr sz="2000"/>
            </a:lvl6pPr>
            <a:lvl7pPr marL="2681637" indent="0">
              <a:buNone/>
              <a:defRPr sz="2000"/>
            </a:lvl7pPr>
            <a:lvl8pPr marL="3128575" indent="0">
              <a:buNone/>
              <a:defRPr sz="2000"/>
            </a:lvl8pPr>
            <a:lvl9pPr marL="3575516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6936" indent="0">
              <a:buNone/>
              <a:defRPr sz="1200"/>
            </a:lvl2pPr>
            <a:lvl3pPr marL="893880" indent="0">
              <a:buNone/>
              <a:defRPr sz="1000"/>
            </a:lvl3pPr>
            <a:lvl4pPr marL="1340818" indent="0">
              <a:buNone/>
              <a:defRPr sz="900"/>
            </a:lvl4pPr>
            <a:lvl5pPr marL="1787756" indent="0">
              <a:buNone/>
              <a:defRPr sz="900"/>
            </a:lvl5pPr>
            <a:lvl6pPr marL="2234697" indent="0">
              <a:buNone/>
              <a:defRPr sz="900"/>
            </a:lvl6pPr>
            <a:lvl7pPr marL="2681637" indent="0">
              <a:buNone/>
              <a:defRPr sz="900"/>
            </a:lvl7pPr>
            <a:lvl8pPr marL="3128575" indent="0">
              <a:buNone/>
              <a:defRPr sz="900"/>
            </a:lvl8pPr>
            <a:lvl9pPr marL="35755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86041-1713-4BB0-B099-C91D991FB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92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994B8-54B1-4655-ABC4-2A16855F5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30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6037D-A77F-4FEE-A619-A2D05C2BF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33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9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9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D537D-0ECF-428E-83FF-634671D80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78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46936" indent="0" algn="ctr">
              <a:buNone/>
              <a:defRPr/>
            </a:lvl2pPr>
            <a:lvl3pPr marL="893880" indent="0" algn="ctr">
              <a:buNone/>
              <a:defRPr/>
            </a:lvl3pPr>
            <a:lvl4pPr marL="1340818" indent="0" algn="ctr">
              <a:buNone/>
              <a:defRPr/>
            </a:lvl4pPr>
            <a:lvl5pPr marL="1787756" indent="0" algn="ctr">
              <a:buNone/>
              <a:defRPr/>
            </a:lvl5pPr>
            <a:lvl6pPr marL="2234697" indent="0" algn="ctr">
              <a:buNone/>
              <a:defRPr/>
            </a:lvl6pPr>
            <a:lvl7pPr marL="2681637" indent="0" algn="ctr">
              <a:buNone/>
              <a:defRPr/>
            </a:lvl7pPr>
            <a:lvl8pPr marL="3128575" indent="0" algn="ctr">
              <a:buNone/>
              <a:defRPr/>
            </a:lvl8pPr>
            <a:lvl9pPr marL="35755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F34F020-2A8E-426F-829F-7E42C0C37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07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7F3A6AE-4E81-4C9B-BADF-B8AF7BBC8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212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81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46936" indent="0">
              <a:buNone/>
              <a:defRPr sz="1800"/>
            </a:lvl2pPr>
            <a:lvl3pPr marL="893880" indent="0">
              <a:buNone/>
              <a:defRPr sz="1600"/>
            </a:lvl3pPr>
            <a:lvl4pPr marL="1340818" indent="0">
              <a:buNone/>
              <a:defRPr sz="1400"/>
            </a:lvl4pPr>
            <a:lvl5pPr marL="1787756" indent="0">
              <a:buNone/>
              <a:defRPr sz="1400"/>
            </a:lvl5pPr>
            <a:lvl6pPr marL="2234697" indent="0">
              <a:buNone/>
              <a:defRPr sz="1400"/>
            </a:lvl6pPr>
            <a:lvl7pPr marL="2681637" indent="0">
              <a:buNone/>
              <a:defRPr sz="1400"/>
            </a:lvl7pPr>
            <a:lvl8pPr marL="3128575" indent="0">
              <a:buNone/>
              <a:defRPr sz="1400"/>
            </a:lvl8pPr>
            <a:lvl9pPr marL="35755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5F07019-4C19-4E84-96C3-CC4928BB4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34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9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9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1DFDB45-F869-4AE7-9D61-70592EA74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76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6936" indent="0">
              <a:buNone/>
              <a:defRPr sz="2000" b="1"/>
            </a:lvl2pPr>
            <a:lvl3pPr marL="893880" indent="0">
              <a:buNone/>
              <a:defRPr sz="1800" b="1"/>
            </a:lvl3pPr>
            <a:lvl4pPr marL="1340818" indent="0">
              <a:buNone/>
              <a:defRPr sz="1600" b="1"/>
            </a:lvl4pPr>
            <a:lvl5pPr marL="1787756" indent="0">
              <a:buNone/>
              <a:defRPr sz="1600" b="1"/>
            </a:lvl5pPr>
            <a:lvl6pPr marL="2234697" indent="0">
              <a:buNone/>
              <a:defRPr sz="1600" b="1"/>
            </a:lvl6pPr>
            <a:lvl7pPr marL="2681637" indent="0">
              <a:buNone/>
              <a:defRPr sz="1600" b="1"/>
            </a:lvl7pPr>
            <a:lvl8pPr marL="3128575" indent="0">
              <a:buNone/>
              <a:defRPr sz="1600" b="1"/>
            </a:lvl8pPr>
            <a:lvl9pPr marL="35755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6936" indent="0">
              <a:buNone/>
              <a:defRPr sz="2000" b="1"/>
            </a:lvl2pPr>
            <a:lvl3pPr marL="893880" indent="0">
              <a:buNone/>
              <a:defRPr sz="1800" b="1"/>
            </a:lvl3pPr>
            <a:lvl4pPr marL="1340818" indent="0">
              <a:buNone/>
              <a:defRPr sz="1600" b="1"/>
            </a:lvl4pPr>
            <a:lvl5pPr marL="1787756" indent="0">
              <a:buNone/>
              <a:defRPr sz="1600" b="1"/>
            </a:lvl5pPr>
            <a:lvl6pPr marL="2234697" indent="0">
              <a:buNone/>
              <a:defRPr sz="1600" b="1"/>
            </a:lvl6pPr>
            <a:lvl7pPr marL="2681637" indent="0">
              <a:buNone/>
              <a:defRPr sz="1600" b="1"/>
            </a:lvl7pPr>
            <a:lvl8pPr marL="3128575" indent="0">
              <a:buNone/>
              <a:defRPr sz="1600" b="1"/>
            </a:lvl8pPr>
            <a:lvl9pPr marL="35755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2C71781-57CA-4B78-8A98-98BD94B93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4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D9DE3-0CF8-4A6C-BF2D-620F64E92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23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1A3954A-6165-4416-B828-4D4986C17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04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3B470E7-94AA-4463-9652-D955F81A6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34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9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92" y="143519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6936" indent="0">
              <a:buNone/>
              <a:defRPr sz="1200"/>
            </a:lvl2pPr>
            <a:lvl3pPr marL="893880" indent="0">
              <a:buNone/>
              <a:defRPr sz="1000"/>
            </a:lvl3pPr>
            <a:lvl4pPr marL="1340818" indent="0">
              <a:buNone/>
              <a:defRPr sz="900"/>
            </a:lvl4pPr>
            <a:lvl5pPr marL="1787756" indent="0">
              <a:buNone/>
              <a:defRPr sz="900"/>
            </a:lvl5pPr>
            <a:lvl6pPr marL="2234697" indent="0">
              <a:buNone/>
              <a:defRPr sz="900"/>
            </a:lvl6pPr>
            <a:lvl7pPr marL="2681637" indent="0">
              <a:buNone/>
              <a:defRPr sz="900"/>
            </a:lvl7pPr>
            <a:lvl8pPr marL="3128575" indent="0">
              <a:buNone/>
              <a:defRPr sz="900"/>
            </a:lvl8pPr>
            <a:lvl9pPr marL="35755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20EA6EE-D7CE-42EA-8BC6-F7B29B2A7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44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6936" indent="0">
              <a:buNone/>
              <a:defRPr sz="2800"/>
            </a:lvl2pPr>
            <a:lvl3pPr marL="893880" indent="0">
              <a:buNone/>
              <a:defRPr sz="2400"/>
            </a:lvl3pPr>
            <a:lvl4pPr marL="1340818" indent="0">
              <a:buNone/>
              <a:defRPr sz="2000"/>
            </a:lvl4pPr>
            <a:lvl5pPr marL="1787756" indent="0">
              <a:buNone/>
              <a:defRPr sz="2000"/>
            </a:lvl5pPr>
            <a:lvl6pPr marL="2234697" indent="0">
              <a:buNone/>
              <a:defRPr sz="2000"/>
            </a:lvl6pPr>
            <a:lvl7pPr marL="2681637" indent="0">
              <a:buNone/>
              <a:defRPr sz="2000"/>
            </a:lvl7pPr>
            <a:lvl8pPr marL="3128575" indent="0">
              <a:buNone/>
              <a:defRPr sz="2000"/>
            </a:lvl8pPr>
            <a:lvl9pPr marL="357551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6936" indent="0">
              <a:buNone/>
              <a:defRPr sz="1200"/>
            </a:lvl2pPr>
            <a:lvl3pPr marL="893880" indent="0">
              <a:buNone/>
              <a:defRPr sz="1000"/>
            </a:lvl3pPr>
            <a:lvl4pPr marL="1340818" indent="0">
              <a:buNone/>
              <a:defRPr sz="900"/>
            </a:lvl4pPr>
            <a:lvl5pPr marL="1787756" indent="0">
              <a:buNone/>
              <a:defRPr sz="900"/>
            </a:lvl5pPr>
            <a:lvl6pPr marL="2234697" indent="0">
              <a:buNone/>
              <a:defRPr sz="900"/>
            </a:lvl6pPr>
            <a:lvl7pPr marL="2681637" indent="0">
              <a:buNone/>
              <a:defRPr sz="900"/>
            </a:lvl7pPr>
            <a:lvl8pPr marL="3128575" indent="0">
              <a:buNone/>
              <a:defRPr sz="900"/>
            </a:lvl8pPr>
            <a:lvl9pPr marL="35755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42A81FA-792B-4F2D-A43A-AB04E841A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92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C95EEDF-7660-4B1F-9B32-B59C91196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96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2CF2A6C-9FFE-4A61-8BD2-3AC88CF75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735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6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1D3569B-82C4-46B5-A3A7-7A81D6E7F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1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D07E1-F111-4E88-9DAB-964527061F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759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4C20E-2F13-4771-A7B7-8F93A82F8D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325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C8ABD-6F24-4B57-88EA-B0F2356371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16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EA68D-2D1B-4F96-A534-D22326F27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737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C5C46-F59D-4290-931B-9CD4D6755E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722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602" indent="0">
              <a:buNone/>
              <a:defRPr sz="1600" b="1"/>
            </a:lvl8pPr>
            <a:lvl9pPr marL="365668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8" indent="0">
              <a:buNone/>
              <a:defRPr sz="1600" b="1"/>
            </a:lvl4pPr>
            <a:lvl5pPr marL="1828344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6" indent="0">
              <a:buNone/>
              <a:defRPr sz="1600" b="1"/>
            </a:lvl7pPr>
            <a:lvl8pPr marL="3199602" indent="0">
              <a:buNone/>
              <a:defRPr sz="1600" b="1"/>
            </a:lvl8pPr>
            <a:lvl9pPr marL="365668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7F914-EDF9-4C9D-AFDD-EE66D1F251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895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79BDC-7310-469B-9759-A3C4DA3906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8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3046A-F297-4449-85B1-29B84AC199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12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200"/>
            </a:lvl2pPr>
            <a:lvl3pPr marL="914172" indent="0">
              <a:buNone/>
              <a:defRPr sz="1000"/>
            </a:lvl3pPr>
            <a:lvl4pPr marL="1371258" indent="0">
              <a:buNone/>
              <a:defRPr sz="900"/>
            </a:lvl4pPr>
            <a:lvl5pPr marL="1828344" indent="0">
              <a:buNone/>
              <a:defRPr sz="900"/>
            </a:lvl5pPr>
            <a:lvl6pPr marL="2285430" indent="0">
              <a:buNone/>
              <a:defRPr sz="900"/>
            </a:lvl6pPr>
            <a:lvl7pPr marL="2742516" indent="0">
              <a:buNone/>
              <a:defRPr sz="900"/>
            </a:lvl7pPr>
            <a:lvl8pPr marL="3199602" indent="0">
              <a:buNone/>
              <a:defRPr sz="900"/>
            </a:lvl8pPr>
            <a:lvl9pPr marL="365668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AEB92-A93A-4629-86B0-5557E8A865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346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86" indent="0">
              <a:buNone/>
              <a:defRPr sz="2800"/>
            </a:lvl2pPr>
            <a:lvl3pPr marL="914172" indent="0">
              <a:buNone/>
              <a:defRPr sz="2400"/>
            </a:lvl3pPr>
            <a:lvl4pPr marL="1371258" indent="0">
              <a:buNone/>
              <a:defRPr sz="2000"/>
            </a:lvl4pPr>
            <a:lvl5pPr marL="1828344" indent="0">
              <a:buNone/>
              <a:defRPr sz="2000"/>
            </a:lvl5pPr>
            <a:lvl6pPr marL="2285430" indent="0">
              <a:buNone/>
              <a:defRPr sz="2000"/>
            </a:lvl6pPr>
            <a:lvl7pPr marL="2742516" indent="0">
              <a:buNone/>
              <a:defRPr sz="2000"/>
            </a:lvl7pPr>
            <a:lvl8pPr marL="3199602" indent="0">
              <a:buNone/>
              <a:defRPr sz="2000"/>
            </a:lvl8pPr>
            <a:lvl9pPr marL="365668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200"/>
            </a:lvl2pPr>
            <a:lvl3pPr marL="914172" indent="0">
              <a:buNone/>
              <a:defRPr sz="1000"/>
            </a:lvl3pPr>
            <a:lvl4pPr marL="1371258" indent="0">
              <a:buNone/>
              <a:defRPr sz="900"/>
            </a:lvl4pPr>
            <a:lvl5pPr marL="1828344" indent="0">
              <a:buNone/>
              <a:defRPr sz="900"/>
            </a:lvl5pPr>
            <a:lvl6pPr marL="2285430" indent="0">
              <a:buNone/>
              <a:defRPr sz="900"/>
            </a:lvl6pPr>
            <a:lvl7pPr marL="2742516" indent="0">
              <a:buNone/>
              <a:defRPr sz="900"/>
            </a:lvl7pPr>
            <a:lvl8pPr marL="3199602" indent="0">
              <a:buNone/>
              <a:defRPr sz="900"/>
            </a:lvl8pPr>
            <a:lvl9pPr marL="365668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C6982-4925-43F7-9CA0-10C01EC205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439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16CFA-5E88-439E-84FD-A3B0BDDECC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687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4AEF6-5EB3-453E-A9CB-20FECA4732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770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46936" indent="0" algn="ctr">
              <a:buNone/>
              <a:defRPr/>
            </a:lvl2pPr>
            <a:lvl3pPr marL="893880" indent="0" algn="ctr">
              <a:buNone/>
              <a:defRPr/>
            </a:lvl3pPr>
            <a:lvl4pPr marL="1340818" indent="0" algn="ctr">
              <a:buNone/>
              <a:defRPr/>
            </a:lvl4pPr>
            <a:lvl5pPr marL="1787756" indent="0" algn="ctr">
              <a:buNone/>
              <a:defRPr/>
            </a:lvl5pPr>
            <a:lvl6pPr marL="2234697" indent="0" algn="ctr">
              <a:buNone/>
              <a:defRPr/>
            </a:lvl6pPr>
            <a:lvl7pPr marL="2681637" indent="0" algn="ctr">
              <a:buNone/>
              <a:defRPr/>
            </a:lvl7pPr>
            <a:lvl8pPr marL="3128575" indent="0" algn="ctr">
              <a:buNone/>
              <a:defRPr/>
            </a:lvl8pPr>
            <a:lvl9pPr marL="35755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25F831B-13F2-4576-B226-2CDA2F43D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68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315843D-40FB-4781-802B-77AC1538D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0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6FF93-6E5D-4740-A702-624282726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900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81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46936" indent="0">
              <a:buNone/>
              <a:defRPr sz="1800"/>
            </a:lvl2pPr>
            <a:lvl3pPr marL="893880" indent="0">
              <a:buNone/>
              <a:defRPr sz="1600"/>
            </a:lvl3pPr>
            <a:lvl4pPr marL="1340818" indent="0">
              <a:buNone/>
              <a:defRPr sz="1400"/>
            </a:lvl4pPr>
            <a:lvl5pPr marL="1787756" indent="0">
              <a:buNone/>
              <a:defRPr sz="1400"/>
            </a:lvl5pPr>
            <a:lvl6pPr marL="2234697" indent="0">
              <a:buNone/>
              <a:defRPr sz="1400"/>
            </a:lvl6pPr>
            <a:lvl7pPr marL="2681637" indent="0">
              <a:buNone/>
              <a:defRPr sz="1400"/>
            </a:lvl7pPr>
            <a:lvl8pPr marL="3128575" indent="0">
              <a:buNone/>
              <a:defRPr sz="1400"/>
            </a:lvl8pPr>
            <a:lvl9pPr marL="35755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A07F693-F2F1-4819-B7C4-3A3FCF5C5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43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9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9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EAA8DD7-67CE-462A-ACB3-0C06307EB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976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6936" indent="0">
              <a:buNone/>
              <a:defRPr sz="2000" b="1"/>
            </a:lvl2pPr>
            <a:lvl3pPr marL="893880" indent="0">
              <a:buNone/>
              <a:defRPr sz="1800" b="1"/>
            </a:lvl3pPr>
            <a:lvl4pPr marL="1340818" indent="0">
              <a:buNone/>
              <a:defRPr sz="1600" b="1"/>
            </a:lvl4pPr>
            <a:lvl5pPr marL="1787756" indent="0">
              <a:buNone/>
              <a:defRPr sz="1600" b="1"/>
            </a:lvl5pPr>
            <a:lvl6pPr marL="2234697" indent="0">
              <a:buNone/>
              <a:defRPr sz="1600" b="1"/>
            </a:lvl6pPr>
            <a:lvl7pPr marL="2681637" indent="0">
              <a:buNone/>
              <a:defRPr sz="1600" b="1"/>
            </a:lvl7pPr>
            <a:lvl8pPr marL="3128575" indent="0">
              <a:buNone/>
              <a:defRPr sz="1600" b="1"/>
            </a:lvl8pPr>
            <a:lvl9pPr marL="35755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6936" indent="0">
              <a:buNone/>
              <a:defRPr sz="2000" b="1"/>
            </a:lvl2pPr>
            <a:lvl3pPr marL="893880" indent="0">
              <a:buNone/>
              <a:defRPr sz="1800" b="1"/>
            </a:lvl3pPr>
            <a:lvl4pPr marL="1340818" indent="0">
              <a:buNone/>
              <a:defRPr sz="1600" b="1"/>
            </a:lvl4pPr>
            <a:lvl5pPr marL="1787756" indent="0">
              <a:buNone/>
              <a:defRPr sz="1600" b="1"/>
            </a:lvl5pPr>
            <a:lvl6pPr marL="2234697" indent="0">
              <a:buNone/>
              <a:defRPr sz="1600" b="1"/>
            </a:lvl6pPr>
            <a:lvl7pPr marL="2681637" indent="0">
              <a:buNone/>
              <a:defRPr sz="1600" b="1"/>
            </a:lvl7pPr>
            <a:lvl8pPr marL="3128575" indent="0">
              <a:buNone/>
              <a:defRPr sz="1600" b="1"/>
            </a:lvl8pPr>
            <a:lvl9pPr marL="35755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816979F-8110-474F-8115-77297226D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5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83D64F5-6D7E-4F85-A755-C6870B59D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049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8461F3E-EA75-4A04-B1E3-0585ADAD4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73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9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92" y="143519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6936" indent="0">
              <a:buNone/>
              <a:defRPr sz="1200"/>
            </a:lvl2pPr>
            <a:lvl3pPr marL="893880" indent="0">
              <a:buNone/>
              <a:defRPr sz="1000"/>
            </a:lvl3pPr>
            <a:lvl4pPr marL="1340818" indent="0">
              <a:buNone/>
              <a:defRPr sz="900"/>
            </a:lvl4pPr>
            <a:lvl5pPr marL="1787756" indent="0">
              <a:buNone/>
              <a:defRPr sz="900"/>
            </a:lvl5pPr>
            <a:lvl6pPr marL="2234697" indent="0">
              <a:buNone/>
              <a:defRPr sz="900"/>
            </a:lvl6pPr>
            <a:lvl7pPr marL="2681637" indent="0">
              <a:buNone/>
              <a:defRPr sz="900"/>
            </a:lvl7pPr>
            <a:lvl8pPr marL="3128575" indent="0">
              <a:buNone/>
              <a:defRPr sz="900"/>
            </a:lvl8pPr>
            <a:lvl9pPr marL="35755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AB9C947-AF9A-4F53-BBDE-0B855D5AC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669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6936" indent="0">
              <a:buNone/>
              <a:defRPr sz="2800"/>
            </a:lvl2pPr>
            <a:lvl3pPr marL="893880" indent="0">
              <a:buNone/>
              <a:defRPr sz="2400"/>
            </a:lvl3pPr>
            <a:lvl4pPr marL="1340818" indent="0">
              <a:buNone/>
              <a:defRPr sz="2000"/>
            </a:lvl4pPr>
            <a:lvl5pPr marL="1787756" indent="0">
              <a:buNone/>
              <a:defRPr sz="2000"/>
            </a:lvl5pPr>
            <a:lvl6pPr marL="2234697" indent="0">
              <a:buNone/>
              <a:defRPr sz="2000"/>
            </a:lvl6pPr>
            <a:lvl7pPr marL="2681637" indent="0">
              <a:buNone/>
              <a:defRPr sz="2000"/>
            </a:lvl7pPr>
            <a:lvl8pPr marL="3128575" indent="0">
              <a:buNone/>
              <a:defRPr sz="2000"/>
            </a:lvl8pPr>
            <a:lvl9pPr marL="357551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6936" indent="0">
              <a:buNone/>
              <a:defRPr sz="1200"/>
            </a:lvl2pPr>
            <a:lvl3pPr marL="893880" indent="0">
              <a:buNone/>
              <a:defRPr sz="1000"/>
            </a:lvl3pPr>
            <a:lvl4pPr marL="1340818" indent="0">
              <a:buNone/>
              <a:defRPr sz="900"/>
            </a:lvl4pPr>
            <a:lvl5pPr marL="1787756" indent="0">
              <a:buNone/>
              <a:defRPr sz="900"/>
            </a:lvl5pPr>
            <a:lvl6pPr marL="2234697" indent="0">
              <a:buNone/>
              <a:defRPr sz="900"/>
            </a:lvl6pPr>
            <a:lvl7pPr marL="2681637" indent="0">
              <a:buNone/>
              <a:defRPr sz="900"/>
            </a:lvl7pPr>
            <a:lvl8pPr marL="3128575" indent="0">
              <a:buNone/>
              <a:defRPr sz="900"/>
            </a:lvl8pPr>
            <a:lvl9pPr marL="35755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FAA72FA-F5AA-4A71-B959-FA444CB08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166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B6363CD-8D5B-4E4D-B537-46CB00191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526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DD726F1-A66A-4A4F-8EAE-8CE28D029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190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94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8E3A9E6-246E-4CDA-95B5-04ECC41F5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4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48D3E36-3763-4582-8DE5-72B1B2C3A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120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6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7AEBEAA-DF36-4E7A-9E8A-7C82F87ED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80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C09C7-4245-4DC7-B3E4-E5F0578EE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68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Straight Connector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traight Connector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F35EF96-AA88-41BC-A44E-44CB704A9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47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11" name="Straight Connector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A0E826C-A111-46CA-B827-E4BC92294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31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032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4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5C7C070-6469-4EAA-B06B-1DD6872A8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25" r:id="rId4"/>
    <p:sldLayoutId id="2147484026" r:id="rId5"/>
    <p:sldLayoutId id="2147484034" r:id="rId6"/>
    <p:sldLayoutId id="2147484027" r:id="rId7"/>
    <p:sldLayoutId id="2147484035" r:id="rId8"/>
    <p:sldLayoutId id="2147484036" r:id="rId9"/>
    <p:sldLayoutId id="2147484028" r:id="rId10"/>
    <p:sldLayoutId id="2147484029" r:id="rId11"/>
    <p:sldLayoutId id="214748403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361" tIns="44704" rIns="89361" bIns="44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9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361" tIns="44704" rIns="89361" bIns="44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1" tIns="44704" rIns="89361" bIns="44704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.VnSouthern" pitchFamily="34" charset="0"/>
                <a:cs typeface="+mn-cs"/>
              </a:defRPr>
            </a:lvl1pPr>
          </a:lstStyle>
          <a:p>
            <a:pPr defTabSz="893880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1" tIns="44704" rIns="89361" bIns="4470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.VnSouthern" pitchFamily="34" charset="0"/>
                <a:cs typeface="+mn-cs"/>
              </a:defRPr>
            </a:lvl1pPr>
          </a:lstStyle>
          <a:p>
            <a:pPr defTabSz="893880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1" tIns="44704" rIns="89361" bIns="4470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.VnSouthern" pitchFamily="34" charset="0"/>
                <a:cs typeface="+mn-cs"/>
              </a:defRPr>
            </a:lvl1pPr>
          </a:lstStyle>
          <a:p>
            <a:pPr defTabSz="893880">
              <a:defRPr/>
            </a:pPr>
            <a:fld id="{38DF4AF4-30DE-4D5A-BB2E-5ADBD3B0642E}" type="slidenum">
              <a:rPr lang="en-US"/>
              <a:pPr defTabSz="89388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40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Southern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Southern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Southern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Southern" pitchFamily="34" charset="0"/>
        </a:defRPr>
      </a:lvl5pPr>
      <a:lvl6pPr marL="44693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Southern" pitchFamily="34" charset="0"/>
        </a:defRPr>
      </a:lvl6pPr>
      <a:lvl7pPr marL="89388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Southern" pitchFamily="34" charset="0"/>
        </a:defRPr>
      </a:lvl7pPr>
      <a:lvl8pPr marL="13408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Southern" pitchFamily="34" charset="0"/>
        </a:defRPr>
      </a:lvl8pPr>
      <a:lvl9pPr marL="17877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Southern" pitchFamily="34" charset="0"/>
        </a:defRPr>
      </a:lvl9pPr>
    </p:titleStyle>
    <p:bodyStyle>
      <a:lvl1pPr marL="335202" indent="-33520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26277" indent="-2793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15793" indent="-22191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64289" indent="-22346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11227" indent="-22346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58165" indent="-2234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05105" indent="-2234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52045" indent="-2234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798980" indent="-2234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6936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3880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0818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7756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4697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1637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28575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75516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378" tIns="44708" rIns="89378" bIns="44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9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378" tIns="44708" rIns="89378" bIns="44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78" tIns="44708" rIns="89378" bIns="4470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893880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78" tIns="44708" rIns="89378" bIns="4470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893880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78" tIns="44708" rIns="89378" bIns="4470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893880">
              <a:defRPr/>
            </a:pPr>
            <a:fld id="{46B10886-ECBE-467E-9615-A6636314B2D5}" type="slidenum">
              <a:rPr lang="en-US"/>
              <a:pPr defTabSz="89388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1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4693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89388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408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7877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5202" indent="-33520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26277" indent="-2793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17348" indent="-22346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64289" indent="-22346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11227" indent="-22346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58165" indent="-2234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05105" indent="-2234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52045" indent="-2234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798980" indent="-2234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6936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3880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0818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7756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4697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1637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28575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75516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50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7" tIns="45709" rIns="91417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068"/>
            <a:ext cx="8229600" cy="452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23"/>
            <a:ext cx="2133600" cy="365125"/>
          </a:xfrm>
          <a:prstGeom prst="rect">
            <a:avLst/>
          </a:prstGeom>
        </p:spPr>
        <p:txBody>
          <a:bodyPr vert="horz" lIns="91417" tIns="45709" rIns="91417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23"/>
            <a:ext cx="2895600" cy="365125"/>
          </a:xfrm>
          <a:prstGeom prst="rect">
            <a:avLst/>
          </a:prstGeom>
        </p:spPr>
        <p:txBody>
          <a:bodyPr vert="horz" lIns="91417" tIns="45709" rIns="91417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23"/>
            <a:ext cx="2133600" cy="365125"/>
          </a:xfrm>
          <a:prstGeom prst="rect">
            <a:avLst/>
          </a:prstGeom>
        </p:spPr>
        <p:txBody>
          <a:bodyPr vert="horz" lIns="91417" tIns="45709" rIns="91417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FDCBA2C-7B60-4893-88F6-F6B8BFD762A2}" type="slidenum">
              <a:rPr lang="en-US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73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iming>
    <p:tnLst>
      <p:par>
        <p:cTn id="1" dur="indefinite" restart="never" nodeType="tmRoot"/>
      </p:par>
    </p:tnLst>
  </p:timing>
  <p:txStyles>
    <p:titleStyle>
      <a:lvl1pPr algn="ctr" defTabSz="913679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367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367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367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367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166649" algn="ctr" defTabSz="91367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333299" algn="ctr" defTabSz="91367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499948" algn="ctr" defTabSz="91367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666598" algn="ctr" defTabSz="91367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557" indent="-342557" algn="l" defTabSz="91367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00" indent="-285272" algn="l" defTabSz="91367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3" indent="-227986" algn="l" defTabSz="91367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71" indent="-227986" algn="l" defTabSz="91367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00" indent="-227986" algn="l" defTabSz="91367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9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1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8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8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378" tIns="44708" rIns="89378" bIns="44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9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378" tIns="44708" rIns="89378" bIns="44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78" tIns="44708" rIns="89378" bIns="4470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893880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78" tIns="44708" rIns="89378" bIns="4470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893880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78" tIns="44708" rIns="89378" bIns="4470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893880">
              <a:defRPr/>
            </a:pPr>
            <a:fld id="{C60BB3DC-7290-4DD2-9452-81A06CB76C78}" type="slidenum">
              <a:rPr lang="en-US"/>
              <a:pPr defTabSz="89388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5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4693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89388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408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7877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5202" indent="-33520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26277" indent="-2793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17348" indent="-22346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64289" indent="-22346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11227" indent="-22346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58165" indent="-2234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05105" indent="-2234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52045" indent="-2234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798980" indent="-2234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6936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3880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0818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7756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4697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1637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28575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75516" algn="l" defTabSz="893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Relationship Id="rId9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9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audio" Target="../media/audio9.wav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Relationship Id="rId9" Type="http://schemas.openxmlformats.org/officeDocument/2006/relationships/audio" Target="../media/audio9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audio" Target="../media/audio9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TIENG%20ANH%20LOP%203%20NGOC%20TRAN\Hello%20How%20Do%20You%20Do%20-%20Twins.mp3" TargetMode="External"/><Relationship Id="rId6" Type="http://schemas.openxmlformats.org/officeDocument/2006/relationships/image" Target="../media/image7.gif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5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Win_64\Desktop\11\That%20s%20Why%20-%20Michael%20Learns%20To%20Rock.mp3" TargetMode="External"/><Relationship Id="rId6" Type="http://schemas.openxmlformats.org/officeDocument/2006/relationships/image" Target="../media/image61.gif"/><Relationship Id="rId5" Type="http://schemas.openxmlformats.org/officeDocument/2006/relationships/image" Target="../media/image60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19.xml"/><Relationship Id="rId1" Type="http://schemas.openxmlformats.org/officeDocument/2006/relationships/audio" Target="file:///D:\9.12.20%20TIET%20GVG%20TRUONG\74%2074%20Track%2074%20(1).mp3" TargetMode="Externa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9.12.20%20TIET%20GVG%20TRUONG\74%2074%20Track%2074%20(2).mp3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hyperlink" Target="GIAO%20AN%20CO%20HOA/What%20are%20you%20doing-%20(Present%20progressive)%20-%20English%20song%20for%20Kids%20-%20Enjoy%20the%20song.mp4" TargetMode="External"/><Relationship Id="rId4" Type="http://schemas.openxmlformats.org/officeDocument/2006/relationships/image" Target="../media/image23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4.png"/><Relationship Id="rId18" Type="http://schemas.openxmlformats.org/officeDocument/2006/relationships/audio" Target="../media/audio9.wav"/><Relationship Id="rId26" Type="http://schemas.openxmlformats.org/officeDocument/2006/relationships/image" Target="../media/image39.png"/><Relationship Id="rId3" Type="http://schemas.openxmlformats.org/officeDocument/2006/relationships/audio" Target="../media/audio2.wav"/><Relationship Id="rId21" Type="http://schemas.openxmlformats.org/officeDocument/2006/relationships/audio" Target="../media/audio1.wav"/><Relationship Id="rId7" Type="http://schemas.openxmlformats.org/officeDocument/2006/relationships/audio" Target="../media/audio6.wav"/><Relationship Id="rId12" Type="http://schemas.openxmlformats.org/officeDocument/2006/relationships/slide" Target="slide14.xml"/><Relationship Id="rId17" Type="http://schemas.openxmlformats.org/officeDocument/2006/relationships/slide" Target="slide15.xml"/><Relationship Id="rId25" Type="http://schemas.openxmlformats.org/officeDocument/2006/relationships/slide" Target="slide16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5.jpeg"/><Relationship Id="rId20" Type="http://schemas.openxmlformats.org/officeDocument/2006/relationships/slide" Target="slide11.xml"/><Relationship Id="rId29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24" Type="http://schemas.openxmlformats.org/officeDocument/2006/relationships/image" Target="../media/image38.jpeg"/><Relationship Id="rId5" Type="http://schemas.openxmlformats.org/officeDocument/2006/relationships/audio" Target="../media/audio4.wav"/><Relationship Id="rId15" Type="http://schemas.openxmlformats.org/officeDocument/2006/relationships/audio" Target="../media/audio8.wav"/><Relationship Id="rId23" Type="http://schemas.openxmlformats.org/officeDocument/2006/relationships/slide" Target="slide10.xml"/><Relationship Id="rId28" Type="http://schemas.openxmlformats.org/officeDocument/2006/relationships/image" Target="../media/image40.png"/><Relationship Id="rId10" Type="http://schemas.openxmlformats.org/officeDocument/2006/relationships/slide" Target="slide12.xml"/><Relationship Id="rId19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32.jpeg"/><Relationship Id="rId14" Type="http://schemas.openxmlformats.org/officeDocument/2006/relationships/slide" Target="slide13.xml"/><Relationship Id="rId22" Type="http://schemas.openxmlformats.org/officeDocument/2006/relationships/image" Target="../media/image37.jpeg"/><Relationship Id="rId27" Type="http://schemas.openxmlformats.org/officeDocument/2006/relationships/slide" Target="slide17.xml"/><Relationship Id="rId30" Type="http://schemas.openxmlformats.org/officeDocument/2006/relationships/slide" Target="slide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304800" y="2133600"/>
            <a:ext cx="8458200" cy="1524000"/>
          </a:xfrm>
          <a:prstGeom prst="rect">
            <a:avLst/>
          </a:prstGeom>
        </p:spPr>
        <p:txBody>
          <a:bodyPr wrap="none" lIns="89378" tIns="44708" rIns="89378" bIns="4470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893880"/>
            <a:r>
              <a:rPr lang="en-US" sz="2800" kern="10">
                <a:ln w="19050">
                  <a:solidFill>
                    <a:srgbClr val="FB200F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QÚI THẦY CÔ GIÁO ĐẾN DỰ GIỜ</a:t>
            </a:r>
          </a:p>
        </p:txBody>
      </p:sp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1066800" y="533499"/>
            <a:ext cx="7467600" cy="1554163"/>
          </a:xfrm>
          <a:prstGeom prst="rect">
            <a:avLst/>
          </a:prstGeom>
        </p:spPr>
        <p:txBody>
          <a:bodyPr wrap="none" lIns="89378" tIns="44708" rIns="89378" bIns="4470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893880"/>
            <a:r>
              <a:rPr lang="en-US" sz="3600" b="1" kern="10">
                <a:ln w="12700" cap="sq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 liệt chào mừng</a:t>
            </a:r>
          </a:p>
        </p:txBody>
      </p:sp>
      <p:pic>
        <p:nvPicPr>
          <p:cNvPr id="93188" name="Picture 5" descr="th_5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" y="0"/>
            <a:ext cx="222726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6" descr="th_5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0"/>
            <a:ext cx="2227262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11" descr="firew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4003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12" descr="firew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1219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13" descr="firew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7400" y="1752600"/>
            <a:ext cx="2743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79" name="AutoShape 43"/>
          <p:cNvSpPr>
            <a:spLocks noChangeArrowheads="1"/>
          </p:cNvSpPr>
          <p:nvPr/>
        </p:nvSpPr>
        <p:spPr bwMode="auto">
          <a:xfrm>
            <a:off x="76200" y="5314950"/>
            <a:ext cx="8934450" cy="685800"/>
          </a:xfrm>
          <a:prstGeom prst="flowChartAlternateProcess">
            <a:avLst/>
          </a:prstGeom>
          <a:solidFill>
            <a:srgbClr val="0000FF"/>
          </a:solidFill>
          <a:ln w="50800">
            <a:solidFill>
              <a:schemeClr val="bg1"/>
            </a:solidFill>
            <a:miter lim="800000"/>
            <a:headEnd/>
            <a:tailEnd/>
          </a:ln>
        </p:spPr>
        <p:txBody>
          <a:bodyPr wrap="none" lIns="89378" tIns="44708" rIns="89378" bIns="44708" anchor="ctr"/>
          <a:lstStyle/>
          <a:p>
            <a:pPr algn="ctr" defTabSz="893880"/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GV: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Trần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Thị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Hằng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–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Tổ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4</a:t>
            </a:r>
          </a:p>
        </p:txBody>
      </p:sp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2743201" y="3886200"/>
            <a:ext cx="3671888" cy="609600"/>
          </a:xfrm>
          <a:prstGeom prst="rect">
            <a:avLst/>
          </a:prstGeom>
        </p:spPr>
        <p:txBody>
          <a:bodyPr wrap="none" lIns="89378" tIns="44708" rIns="89378" bIns="4470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893880"/>
            <a:r>
              <a:rPr lang="en-US" sz="2800" i="1" kern="1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Lớp 4/5</a:t>
            </a:r>
          </a:p>
        </p:txBody>
      </p:sp>
      <p:sp>
        <p:nvSpPr>
          <p:cNvPr id="3" name="AutoShape 43"/>
          <p:cNvSpPr>
            <a:spLocks noChangeArrowheads="1"/>
          </p:cNvSpPr>
          <p:nvPr/>
        </p:nvSpPr>
        <p:spPr bwMode="auto">
          <a:xfrm>
            <a:off x="381000" y="4572000"/>
            <a:ext cx="8382000" cy="685800"/>
          </a:xfrm>
          <a:prstGeom prst="flowChartAlternateProcess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  <p:txBody>
          <a:bodyPr wrap="none" lIns="89378" tIns="44708" rIns="89378" bIns="44708" anchor="ctr"/>
          <a:lstStyle/>
          <a:p>
            <a:pPr algn="ctr" defTabSz="893880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Trường: Tiểu học Nhị Thành</a:t>
            </a:r>
          </a:p>
        </p:txBody>
      </p:sp>
      <p:sp>
        <p:nvSpPr>
          <p:cNvPr id="109580" name="Text Box 12"/>
          <p:cNvSpPr txBox="1">
            <a:spLocks noChangeArrowheads="1"/>
          </p:cNvSpPr>
          <p:nvPr/>
        </p:nvSpPr>
        <p:spPr bwMode="auto">
          <a:xfrm>
            <a:off x="2971840" y="6267483"/>
            <a:ext cx="3280709" cy="52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893880" eaLnBrk="1" hangingPunct="1"/>
            <a:r>
              <a:rPr lang="en-US" sz="2800" b="1" dirty="0" err="1">
                <a:solidFill>
                  <a:srgbClr val="0000FF"/>
                </a:solidFill>
              </a:rPr>
              <a:t>Thứ</a:t>
            </a:r>
            <a:r>
              <a:rPr lang="en-US" sz="2800" b="1" dirty="0">
                <a:solidFill>
                  <a:srgbClr val="0000FF"/>
                </a:solidFill>
              </a:rPr>
              <a:t> 4</a:t>
            </a:r>
            <a:r>
              <a:rPr lang="en-US" sz="2800" b="1" dirty="0" smtClean="0">
                <a:solidFill>
                  <a:srgbClr val="0000FF"/>
                </a:solidFill>
              </a:rPr>
              <a:t>– 16/12/2020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29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0" fill="hold"/>
                                        <p:tgtEl>
                                          <p:spTgt spid="143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3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109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14340" grpId="0" animBg="1"/>
      <p:bldP spid="14379" grpId="0" animBg="1"/>
      <p:bldP spid="14379" grpId="1" animBg="1"/>
      <p:bldP spid="2" grpId="0" animBg="1"/>
      <p:bldP spid="3" grpId="0" animBg="1"/>
      <p:bldP spid="3" grpId="1" animBg="1"/>
      <p:bldP spid="10958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609600" y="5410200"/>
            <a:ext cx="8305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  6.What are they doing?</a:t>
            </a:r>
          </a:p>
        </p:txBody>
      </p:sp>
      <p:sp>
        <p:nvSpPr>
          <p:cNvPr id="225284" name="Text Box 4"/>
          <p:cNvSpPr txBox="1">
            <a:spLocks noChangeArrowheads="1"/>
          </p:cNvSpPr>
          <p:nvPr/>
        </p:nvSpPr>
        <p:spPr bwMode="auto">
          <a:xfrm>
            <a:off x="1358900" y="6105525"/>
            <a:ext cx="5956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  <a:latin typeface="Times New Roman" pitchFamily="18" charset="0"/>
                <a:cs typeface="Arial" charset="0"/>
              </a:rPr>
              <a:t>They are playing chess.</a:t>
            </a: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AutoShape 7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400800"/>
            <a:ext cx="838200" cy="4572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5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uck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0198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1012-042-10-104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67000"/>
            <a:ext cx="2057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9" name="AutoShape 5"/>
          <p:cNvSpPr>
            <a:spLocks noChangeArrowheads="1"/>
          </p:cNvSpPr>
          <p:nvPr/>
        </p:nvSpPr>
        <p:spPr bwMode="auto">
          <a:xfrm>
            <a:off x="7386638" y="23796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6790" name="AutoShape 6"/>
          <p:cNvSpPr>
            <a:spLocks noChangeArrowheads="1"/>
          </p:cNvSpPr>
          <p:nvPr/>
        </p:nvSpPr>
        <p:spPr bwMode="auto">
          <a:xfrm>
            <a:off x="990600" y="42672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6791" name="AutoShape 7"/>
          <p:cNvSpPr>
            <a:spLocks noChangeArrowheads="1"/>
          </p:cNvSpPr>
          <p:nvPr/>
        </p:nvSpPr>
        <p:spPr bwMode="auto">
          <a:xfrm>
            <a:off x="5562600" y="58674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93" name="AutoShape 9"/>
          <p:cNvSpPr>
            <a:spLocks noChangeArrowheads="1"/>
          </p:cNvSpPr>
          <p:nvPr/>
        </p:nvSpPr>
        <p:spPr bwMode="auto">
          <a:xfrm>
            <a:off x="2209800" y="5715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95" name="AutoShape 11"/>
          <p:cNvSpPr>
            <a:spLocks noChangeArrowheads="1"/>
          </p:cNvSpPr>
          <p:nvPr/>
        </p:nvSpPr>
        <p:spPr bwMode="auto">
          <a:xfrm>
            <a:off x="8382000" y="4876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6796" name="AutoShape 12"/>
          <p:cNvSpPr>
            <a:spLocks noChangeArrowheads="1"/>
          </p:cNvSpPr>
          <p:nvPr/>
        </p:nvSpPr>
        <p:spPr bwMode="auto">
          <a:xfrm>
            <a:off x="457200" y="2590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6797" name="AutoShape 13"/>
          <p:cNvSpPr>
            <a:spLocks noChangeArrowheads="1"/>
          </p:cNvSpPr>
          <p:nvPr/>
        </p:nvSpPr>
        <p:spPr bwMode="auto">
          <a:xfrm>
            <a:off x="8229600" y="32004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98" name="AutoShape 14"/>
          <p:cNvSpPr>
            <a:spLocks noChangeArrowheads="1"/>
          </p:cNvSpPr>
          <p:nvPr/>
        </p:nvSpPr>
        <p:spPr bwMode="auto">
          <a:xfrm>
            <a:off x="649288" y="3810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6801" name="Picture 17" descr="Entertainment-0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19600"/>
            <a:ext cx="1524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802" name="AutoShape 18">
            <a:hlinkClick r:id="rId8" action="ppaction://hlinksldjump">
              <a:snd r:embed="rId9" name="chimes.wav"/>
            </a:hlinkClick>
          </p:cNvPr>
          <p:cNvSpPr>
            <a:spLocks noChangeArrowheads="1"/>
          </p:cNvSpPr>
          <p:nvPr/>
        </p:nvSpPr>
        <p:spPr bwMode="auto">
          <a:xfrm>
            <a:off x="8382000" y="6172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50" name="AutoShape 18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400800"/>
            <a:ext cx="838200" cy="4572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Wednesday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December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32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Unit 9: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are they doing ?</a:t>
            </a:r>
          </a:p>
          <a:p>
            <a:pPr algn="ctr"/>
            <a:r>
              <a:rPr lang="en-US" sz="32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Lesson 3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 4, 5,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24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24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67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67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4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246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24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24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67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67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91" grpId="0" animBg="1"/>
      <p:bldP spid="246793" grpId="0" animBg="1"/>
      <p:bldP spid="246797" grpId="0" animBg="1"/>
      <p:bldP spid="2467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800100" y="5537200"/>
            <a:ext cx="76962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>
                <a:latin typeface="Times New Roman" pitchFamily="18" charset="0"/>
                <a:cs typeface="Times New Roman" pitchFamily="18" charset="0"/>
              </a:rPr>
              <a:t>1.What are they doing ?</a:t>
            </a:r>
          </a:p>
        </p:txBody>
      </p:sp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1066800" y="6143625"/>
            <a:ext cx="64770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latin typeface=".VnArial Narrow" pitchFamily="34" charset="0"/>
                <a:cs typeface="Arial" charset="0"/>
              </a:rPr>
              <a:t> </a:t>
            </a:r>
            <a:r>
              <a:rPr lang="en-US" sz="350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They are playing basketball.</a:t>
            </a:r>
          </a:p>
        </p:txBody>
      </p:sp>
      <p:pic>
        <p:nvPicPr>
          <p:cNvPr id="5" name="Picture 4" descr="bong r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62600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AutoShape 7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400800"/>
            <a:ext cx="838200" cy="4572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22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01600" y="5943600"/>
            <a:ext cx="838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>
                <a:solidFill>
                  <a:srgbClr val="0000FF"/>
                </a:solidFill>
                <a:latin typeface=".VnArial Narrow" pitchFamily="34" charset="0"/>
                <a:cs typeface="Arial" charset="0"/>
              </a:rPr>
              <a:t>    They are playing </a:t>
            </a:r>
            <a:r>
              <a:rPr lang="en-US" sz="4000">
                <a:solidFill>
                  <a:srgbClr val="0000FF"/>
                </a:solidFill>
                <a:latin typeface=".VnArial Narrow" pitchFamily="34" charset="0"/>
              </a:rPr>
              <a:t>badminton.</a:t>
            </a:r>
          </a:p>
        </p:txBody>
      </p:sp>
      <p:pic>
        <p:nvPicPr>
          <p:cNvPr id="16387" name="Picture 15" descr="C:\Users\Win_64\Desktop\12108198-little-girl-and-boy-playing-badminton--Stock-Vector-badminton-pl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Text Box 3"/>
          <p:cNvSpPr txBox="1">
            <a:spLocks noChangeArrowheads="1"/>
          </p:cNvSpPr>
          <p:nvPr/>
        </p:nvSpPr>
        <p:spPr bwMode="auto">
          <a:xfrm>
            <a:off x="0" y="52578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 3.What are they doing ?</a:t>
            </a:r>
          </a:p>
        </p:txBody>
      </p:sp>
      <p:sp>
        <p:nvSpPr>
          <p:cNvPr id="16389" name="AutoShape 17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400800"/>
            <a:ext cx="838200" cy="4572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15000"/>
            <a:ext cx="838200" cy="5334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1" name="Picture 89" descr="b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534400" cy="5054600"/>
          </a:xfrm>
          <a:prstGeom prst="rect">
            <a:avLst/>
          </a:prstGeom>
          <a:noFill/>
          <a:ln w="57150" cmpd="thickThin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54" name="Text Box 3"/>
          <p:cNvSpPr txBox="1">
            <a:spLocks noChangeArrowheads="1"/>
          </p:cNvSpPr>
          <p:nvPr/>
        </p:nvSpPr>
        <p:spPr bwMode="auto">
          <a:xfrm>
            <a:off x="457200" y="5943600"/>
            <a:ext cx="838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>
                <a:solidFill>
                  <a:srgbClr val="0000FF"/>
                </a:solidFill>
                <a:latin typeface=".VnArial Narrow" pitchFamily="34" charset="0"/>
                <a:cs typeface="Arial" charset="0"/>
              </a:rPr>
              <a:t>     He’s swimming</a:t>
            </a:r>
            <a:r>
              <a:rPr lang="en-US" sz="4000">
                <a:solidFill>
                  <a:srgbClr val="0000FF"/>
                </a:solidFill>
                <a:latin typeface=".VnArial Narrow" pitchFamily="34" charset="0"/>
              </a:rPr>
              <a:t>.</a:t>
            </a:r>
          </a:p>
        </p:txBody>
      </p:sp>
      <p:sp>
        <p:nvSpPr>
          <p:cNvPr id="18455" name="Text Box 3"/>
          <p:cNvSpPr txBox="1">
            <a:spLocks noChangeArrowheads="1"/>
          </p:cNvSpPr>
          <p:nvPr/>
        </p:nvSpPr>
        <p:spPr bwMode="auto">
          <a:xfrm>
            <a:off x="381000" y="52832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 2. What’s he doing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11" name="AutoShape 11">
            <a:hlinkClick r:id="rId4" action="ppaction://hlinksldjump">
              <a:snd r:embed="rId5" name="chimes.wav"/>
            </a:hlinkClick>
          </p:cNvPr>
          <p:cNvSpPr>
            <a:spLocks noChangeArrowheads="1"/>
          </p:cNvSpPr>
          <p:nvPr/>
        </p:nvSpPr>
        <p:spPr bwMode="auto">
          <a:xfrm>
            <a:off x="8382000" y="6172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8435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10600" cy="518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44600" y="6019800"/>
            <a:ext cx="838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>
                <a:solidFill>
                  <a:srgbClr val="0000FF"/>
                </a:solidFill>
                <a:latin typeface=".VnArial Narrow" pitchFamily="34" charset="0"/>
                <a:cs typeface="Arial" charset="0"/>
              </a:rPr>
              <a:t>    She’s drawing</a:t>
            </a:r>
            <a:r>
              <a:rPr lang="en-US" sz="4000">
                <a:solidFill>
                  <a:srgbClr val="0000FF"/>
                </a:solidFill>
                <a:latin typeface=".VnArial Narrow" pitchFamily="34" charset="0"/>
              </a:rPr>
              <a:t>.</a:t>
            </a:r>
          </a:p>
        </p:txBody>
      </p:sp>
      <p:sp>
        <p:nvSpPr>
          <p:cNvPr id="19461" name="Text Box 3"/>
          <p:cNvSpPr txBox="1">
            <a:spLocks noChangeArrowheads="1"/>
          </p:cNvSpPr>
          <p:nvPr/>
        </p:nvSpPr>
        <p:spPr bwMode="auto">
          <a:xfrm>
            <a:off x="1143000" y="53340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4.What’s she doing ?</a:t>
            </a:r>
          </a:p>
        </p:txBody>
      </p:sp>
      <p:sp>
        <p:nvSpPr>
          <p:cNvPr id="18438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400800"/>
            <a:ext cx="838200" cy="4572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uck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60198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1012-042-10-104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95600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5" name="AutoShape 5"/>
          <p:cNvSpPr>
            <a:spLocks noChangeArrowheads="1"/>
          </p:cNvSpPr>
          <p:nvPr/>
        </p:nvSpPr>
        <p:spPr bwMode="auto">
          <a:xfrm>
            <a:off x="7386638" y="23796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5766" name="AutoShape 6"/>
          <p:cNvSpPr>
            <a:spLocks noChangeArrowheads="1"/>
          </p:cNvSpPr>
          <p:nvPr/>
        </p:nvSpPr>
        <p:spPr bwMode="auto">
          <a:xfrm>
            <a:off x="990600" y="42672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5767" name="AutoShape 7"/>
          <p:cNvSpPr>
            <a:spLocks noChangeArrowheads="1"/>
          </p:cNvSpPr>
          <p:nvPr/>
        </p:nvSpPr>
        <p:spPr bwMode="auto">
          <a:xfrm>
            <a:off x="5562600" y="58674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69" name="AutoShape 9"/>
          <p:cNvSpPr>
            <a:spLocks noChangeArrowheads="1"/>
          </p:cNvSpPr>
          <p:nvPr/>
        </p:nvSpPr>
        <p:spPr bwMode="auto">
          <a:xfrm>
            <a:off x="2209800" y="5715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71" name="AutoShape 11"/>
          <p:cNvSpPr>
            <a:spLocks noChangeArrowheads="1"/>
          </p:cNvSpPr>
          <p:nvPr/>
        </p:nvSpPr>
        <p:spPr bwMode="auto">
          <a:xfrm>
            <a:off x="8382000" y="4876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5772" name="AutoShape 12"/>
          <p:cNvSpPr>
            <a:spLocks noChangeArrowheads="1"/>
          </p:cNvSpPr>
          <p:nvPr/>
        </p:nvSpPr>
        <p:spPr bwMode="auto">
          <a:xfrm>
            <a:off x="457200" y="2590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5773" name="AutoShape 13"/>
          <p:cNvSpPr>
            <a:spLocks noChangeArrowheads="1"/>
          </p:cNvSpPr>
          <p:nvPr/>
        </p:nvSpPr>
        <p:spPr bwMode="auto">
          <a:xfrm>
            <a:off x="8229600" y="32004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76" name="AutoShape 16"/>
          <p:cNvSpPr>
            <a:spLocks noChangeArrowheads="1"/>
          </p:cNvSpPr>
          <p:nvPr/>
        </p:nvSpPr>
        <p:spPr bwMode="auto">
          <a:xfrm>
            <a:off x="8077200" y="14478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5777" name="Picture 17" descr="Entertainment-0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19600"/>
            <a:ext cx="1524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78" name="AutoShape 18">
            <a:hlinkClick r:id="rId8" action="ppaction://hlinksldjump">
              <a:snd r:embed="rId9" name="chimes.wav"/>
            </a:hlinkClick>
          </p:cNvPr>
          <p:cNvSpPr>
            <a:spLocks noChangeArrowheads="1"/>
          </p:cNvSpPr>
          <p:nvPr/>
        </p:nvSpPr>
        <p:spPr bwMode="auto">
          <a:xfrm>
            <a:off x="8382000" y="6172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470" name="AutoShape 18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400800"/>
            <a:ext cx="838200" cy="4572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Wednesday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December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32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Unit 9: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are they doing ?</a:t>
            </a:r>
          </a:p>
          <a:p>
            <a:pPr algn="ctr"/>
            <a:r>
              <a:rPr lang="en-US" sz="32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Lesson 3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 4, 5,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457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457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457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457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245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24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57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57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7" grpId="0" animBg="1"/>
      <p:bldP spid="245769" grpId="0" animBg="1"/>
      <p:bldP spid="245773" grpId="0" animBg="1"/>
      <p:bldP spid="2457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863600" y="5943600"/>
            <a:ext cx="838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>
                <a:solidFill>
                  <a:srgbClr val="0000FF"/>
                </a:solidFill>
                <a:latin typeface=".VnArial Narrow" pitchFamily="34" charset="0"/>
                <a:cs typeface="Arial" charset="0"/>
              </a:rPr>
              <a:t> He’s playing football.</a:t>
            </a:r>
          </a:p>
        </p:txBody>
      </p:sp>
      <p:sp>
        <p:nvSpPr>
          <p:cNvPr id="232459" name="AutoShape 11">
            <a:hlinkClick r:id="rId3" action="ppaction://hlinksldjump">
              <a:snd r:embed="rId4" name="chimes.wav"/>
            </a:hlinkClick>
          </p:cNvPr>
          <p:cNvSpPr>
            <a:spLocks noChangeArrowheads="1"/>
          </p:cNvSpPr>
          <p:nvPr/>
        </p:nvSpPr>
        <p:spPr bwMode="auto">
          <a:xfrm>
            <a:off x="8382000" y="6172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12700"/>
            <a:ext cx="6324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2" name="Text Box 3"/>
          <p:cNvSpPr txBox="1">
            <a:spLocks noChangeArrowheads="1"/>
          </p:cNvSpPr>
          <p:nvPr/>
        </p:nvSpPr>
        <p:spPr bwMode="auto">
          <a:xfrm>
            <a:off x="457200" y="52578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 8.What’s he doing ?</a:t>
            </a:r>
          </a:p>
        </p:txBody>
      </p:sp>
      <p:sp>
        <p:nvSpPr>
          <p:cNvPr id="20486" name="AutoShape 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400800"/>
            <a:ext cx="838200" cy="4572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pin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3429000"/>
            <a:ext cx="9144000" cy="1508125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0" scaled="1"/>
          </a:gradFill>
          <a:ln w="111125" cmpd="tri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3200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smtClean="0">
                <a:solidFill>
                  <a:srgbClr val="0000FF"/>
                </a:solidFill>
                <a:latin typeface="Century Schoolbook" pitchFamily="18" charset="0"/>
              </a:rPr>
              <a:t>Note: 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200" b="1" i="1" dirty="0" smtClean="0">
                <a:solidFill>
                  <a:srgbClr val="0000FF"/>
                </a:solidFill>
                <a:latin typeface="Century Schoolbook" pitchFamily="18" charset="0"/>
              </a:rPr>
              <a:t>S (</a:t>
            </a:r>
            <a:r>
              <a:rPr lang="en-US" sz="2200" b="1" i="1" dirty="0" err="1" smtClean="0">
                <a:solidFill>
                  <a:srgbClr val="0000FF"/>
                </a:solidFill>
                <a:latin typeface="Century Schoolbook" pitchFamily="18" charset="0"/>
              </a:rPr>
              <a:t>Chủ</a:t>
            </a:r>
            <a:r>
              <a:rPr lang="en-US" sz="2200" b="1" i="1" dirty="0" smtClean="0">
                <a:solidFill>
                  <a:srgbClr val="0000FF"/>
                </a:solidFill>
                <a:latin typeface="Century Schoolbook" pitchFamily="18" charset="0"/>
              </a:rPr>
              <a:t> </a:t>
            </a:r>
            <a:r>
              <a:rPr lang="en-US" sz="2200" b="1" i="1" dirty="0" err="1" smtClean="0">
                <a:solidFill>
                  <a:srgbClr val="0000FF"/>
                </a:solidFill>
                <a:latin typeface="Century Schoolbook" pitchFamily="18" charset="0"/>
              </a:rPr>
              <a:t>ngữ</a:t>
            </a:r>
            <a:r>
              <a:rPr lang="en-US" sz="2200" b="1" i="1" dirty="0" smtClean="0">
                <a:solidFill>
                  <a:srgbClr val="0000FF"/>
                </a:solidFill>
                <a:latin typeface="Century Schoolbook" pitchFamily="18" charset="0"/>
              </a:rPr>
              <a:t>) + </a:t>
            </a:r>
            <a:r>
              <a:rPr lang="en-US" sz="2200" b="1" i="1" dirty="0" err="1" smtClean="0">
                <a:solidFill>
                  <a:srgbClr val="0000FF"/>
                </a:solidFill>
                <a:latin typeface="Century Schoolbook" pitchFamily="18" charset="0"/>
              </a:rPr>
              <a:t>Tobe</a:t>
            </a:r>
            <a:r>
              <a:rPr lang="en-US" sz="2200" b="1" i="1" dirty="0" smtClean="0">
                <a:solidFill>
                  <a:srgbClr val="0000FF"/>
                </a:solidFill>
                <a:latin typeface="Century Schoolbook" pitchFamily="18" charset="0"/>
              </a:rPr>
              <a:t> (am/is/are) + </a:t>
            </a:r>
            <a:r>
              <a:rPr lang="en-US" sz="2200" b="1" i="1" dirty="0" err="1" smtClean="0">
                <a:solidFill>
                  <a:srgbClr val="0000FF"/>
                </a:solidFill>
                <a:latin typeface="Century Schoolbook" pitchFamily="18" charset="0"/>
              </a:rPr>
              <a:t>V.ing</a:t>
            </a:r>
            <a:r>
              <a:rPr lang="en-US" sz="2200" b="1" i="1" dirty="0" smtClean="0">
                <a:solidFill>
                  <a:srgbClr val="0000FF"/>
                </a:solidFill>
                <a:latin typeface="Century Schoolbook" pitchFamily="18" charset="0"/>
              </a:rPr>
              <a:t> (</a:t>
            </a:r>
            <a:r>
              <a:rPr lang="en-US" sz="2200" b="1" i="1" dirty="0" err="1" smtClean="0">
                <a:solidFill>
                  <a:srgbClr val="0000FF"/>
                </a:solidFill>
                <a:latin typeface="Century Schoolbook" pitchFamily="18" charset="0"/>
              </a:rPr>
              <a:t>Động</a:t>
            </a:r>
            <a:r>
              <a:rPr lang="en-US" sz="2200" b="1" i="1" dirty="0" smtClean="0">
                <a:solidFill>
                  <a:srgbClr val="0000FF"/>
                </a:solidFill>
                <a:latin typeface="Century Schoolbook" pitchFamily="18" charset="0"/>
              </a:rPr>
              <a:t> </a:t>
            </a:r>
            <a:r>
              <a:rPr lang="en-US" sz="2200" b="1" i="1" dirty="0" err="1" smtClean="0">
                <a:solidFill>
                  <a:srgbClr val="0000FF"/>
                </a:solidFill>
                <a:latin typeface="Century Schoolbook" pitchFamily="18" charset="0"/>
              </a:rPr>
              <a:t>từ</a:t>
            </a:r>
            <a:r>
              <a:rPr lang="en-US" sz="2200" b="1" i="1" dirty="0" smtClean="0">
                <a:solidFill>
                  <a:srgbClr val="0000FF"/>
                </a:solidFill>
                <a:latin typeface="Century Schoolbook" pitchFamily="18" charset="0"/>
              </a:rPr>
              <a:t> </a:t>
            </a:r>
            <a:r>
              <a:rPr lang="en-US" sz="2200" b="1" i="1" dirty="0" err="1" smtClean="0">
                <a:solidFill>
                  <a:srgbClr val="0000FF"/>
                </a:solidFill>
                <a:latin typeface="Century Schoolbook" pitchFamily="18" charset="0"/>
              </a:rPr>
              <a:t>thêm</a:t>
            </a:r>
            <a:r>
              <a:rPr lang="en-US" sz="2200" b="1" i="1" dirty="0" smtClean="0">
                <a:solidFill>
                  <a:srgbClr val="0000FF"/>
                </a:solidFill>
                <a:latin typeface="Century Schoolbook" pitchFamily="18" charset="0"/>
              </a:rPr>
              <a:t> </a:t>
            </a:r>
            <a:r>
              <a:rPr lang="en-US" sz="2200" b="1" i="1" dirty="0" err="1" smtClean="0">
                <a:solidFill>
                  <a:srgbClr val="0000FF"/>
                </a:solidFill>
                <a:latin typeface="Century Schoolbook" pitchFamily="18" charset="0"/>
              </a:rPr>
              <a:t>ing</a:t>
            </a:r>
            <a:r>
              <a:rPr lang="en-US" sz="2200" b="1" i="1" dirty="0" smtClean="0">
                <a:solidFill>
                  <a:srgbClr val="0000FF"/>
                </a:solidFill>
                <a:latin typeface="Century Schoolbook" pitchFamily="18" charset="0"/>
              </a:rPr>
              <a:t>) + …</a:t>
            </a:r>
          </a:p>
        </p:txBody>
      </p:sp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2819400" y="2286000"/>
            <a:ext cx="411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39947" name="AutoShape 11"/>
          <p:cNvSpPr>
            <a:spLocks noChangeArrowheads="1"/>
          </p:cNvSpPr>
          <p:nvPr/>
        </p:nvSpPr>
        <p:spPr bwMode="auto">
          <a:xfrm>
            <a:off x="1905000" y="2057400"/>
            <a:ext cx="5257800" cy="990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solidFill>
                  <a:srgbClr val="0000FF"/>
                </a:solidFill>
              </a:rPr>
              <a:t>conclusion</a:t>
            </a: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Wednesday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December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32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Unit 9: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are they doing ?</a:t>
            </a:r>
          </a:p>
          <a:p>
            <a:pPr algn="ctr"/>
            <a:r>
              <a:rPr lang="en-US" sz="32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Lesson 3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 4, 5,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99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4"/>
          <p:cNvSpPr txBox="1">
            <a:spLocks noChangeArrowheads="1"/>
          </p:cNvSpPr>
          <p:nvPr/>
        </p:nvSpPr>
        <p:spPr bwMode="auto">
          <a:xfrm>
            <a:off x="1047750" y="2090876"/>
            <a:ext cx="7328958" cy="283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503" tIns="31250" rIns="62503" bIns="312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333299" eaLnBrk="1" hangingPunct="1">
              <a:defRPr/>
            </a:pPr>
            <a:r>
              <a:rPr lang="en-US" sz="3000" u="sng">
                <a:solidFill>
                  <a:srgbClr val="0000CC"/>
                </a:solidFill>
              </a:rPr>
              <a:t>Homelink: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279829" indent="-279829" defTabSz="333299" eaLnBrk="1" hangingPunct="1">
              <a:buFontTx/>
              <a:buChar char="-"/>
              <a:defRPr/>
            </a:pPr>
            <a:r>
              <a:rPr lang="en-US" sz="3000">
                <a:solidFill>
                  <a:srgbClr val="0000CC"/>
                </a:solidFill>
              </a:rPr>
              <a:t>Learn vocabulary and sentence pattern </a:t>
            </a:r>
          </a:p>
          <a:p>
            <a:pPr defTabSz="333299" eaLnBrk="1" hangingPunct="1">
              <a:defRPr/>
            </a:pPr>
            <a:r>
              <a:rPr lang="en-US" sz="3000">
                <a:solidFill>
                  <a:srgbClr val="0000CC"/>
                </a:solidFill>
              </a:rPr>
              <a:t>by heart. </a:t>
            </a:r>
          </a:p>
          <a:p>
            <a:pPr defTabSz="333299" eaLnBrk="1" hangingPunct="1">
              <a:defRPr/>
            </a:pPr>
            <a:r>
              <a:rPr lang="en-US" sz="3000">
                <a:solidFill>
                  <a:srgbClr val="0000CC"/>
                </a:solidFill>
              </a:rPr>
              <a:t>- Practise more about your daily food or drink.</a:t>
            </a:r>
          </a:p>
          <a:p>
            <a:pPr marL="233192" indent="-233192" defTabSz="333299" eaLnBrk="1" hangingPunct="1">
              <a:buFontTx/>
              <a:buChar char="-"/>
              <a:defRPr/>
            </a:pPr>
            <a:r>
              <a:rPr lang="en-US" sz="3000">
                <a:solidFill>
                  <a:srgbClr val="0000CC"/>
                </a:solidFill>
              </a:rPr>
              <a:t>Prepare new lesson.</a:t>
            </a:r>
            <a:r>
              <a:rPr lang="en-US" sz="2200">
                <a:solidFill>
                  <a:srgbClr val="0000CC"/>
                </a:solidFill>
              </a:rPr>
              <a:t> </a:t>
            </a:r>
          </a:p>
        </p:txBody>
      </p:sp>
      <p:pic>
        <p:nvPicPr>
          <p:cNvPr id="22531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76"/>
            <a:ext cx="9144000" cy="686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4"/>
          <p:cNvSpPr txBox="1">
            <a:spLocks noChangeArrowheads="1"/>
          </p:cNvSpPr>
          <p:nvPr/>
        </p:nvSpPr>
        <p:spPr bwMode="auto">
          <a:xfrm>
            <a:off x="762000" y="2178188"/>
            <a:ext cx="8153400" cy="15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503" tIns="31250" rIns="62503" bIns="312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333299" eaLnBrk="1" hangingPunct="1">
              <a:defRPr/>
            </a:pPr>
            <a:r>
              <a:rPr lang="en-US" sz="32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Homelink</a:t>
            </a:r>
            <a:r>
              <a:rPr lang="en-US" sz="32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333299" eaLnBrk="1" hangingPunct="1">
              <a:defRPr/>
            </a:pP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Practise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more about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 sentence pattern.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3192" indent="-233192" defTabSz="333299" eaLnBrk="1" hangingPunct="1">
              <a:buFontTx/>
              <a:buChar char="-"/>
              <a:defRPr/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Prepare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lesson 1 : 1, 2- Unit 10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97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ello How Do You Do - Twin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0 (14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6781800"/>
          </a:xfrm>
          <a:prstGeom prst="rect">
            <a:avLst/>
          </a:prstGeom>
          <a:noFill/>
          <a:ln w="1016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14400" y="4800600"/>
            <a:ext cx="4191000" cy="923925"/>
            <a:chOff x="240" y="2400"/>
            <a:chExt cx="2640" cy="822"/>
          </a:xfrm>
        </p:grpSpPr>
        <p:grpSp>
          <p:nvGrpSpPr>
            <p:cNvPr id="8206" name="Group 9"/>
            <p:cNvGrpSpPr>
              <a:grpSpLocks/>
            </p:cNvGrpSpPr>
            <p:nvPr/>
          </p:nvGrpSpPr>
          <p:grpSpPr bwMode="auto">
            <a:xfrm>
              <a:off x="240" y="2400"/>
              <a:ext cx="447" cy="822"/>
              <a:chOff x="240" y="2400"/>
              <a:chExt cx="447" cy="822"/>
            </a:xfrm>
          </p:grpSpPr>
          <p:pic>
            <p:nvPicPr>
              <p:cNvPr id="8219" name="Picture 10" descr="Voi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2688"/>
                <a:ext cx="447" cy="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20" name="Picture 11" descr="c2 (5)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400"/>
                <a:ext cx="273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207" name="Group 12"/>
            <p:cNvGrpSpPr>
              <a:grpSpLocks/>
            </p:cNvGrpSpPr>
            <p:nvPr/>
          </p:nvGrpSpPr>
          <p:grpSpPr bwMode="auto">
            <a:xfrm>
              <a:off x="768" y="2400"/>
              <a:ext cx="447" cy="822"/>
              <a:chOff x="240" y="2400"/>
              <a:chExt cx="447" cy="822"/>
            </a:xfrm>
          </p:grpSpPr>
          <p:pic>
            <p:nvPicPr>
              <p:cNvPr id="8217" name="Picture 13" descr="Voi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2688"/>
                <a:ext cx="447" cy="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8" name="Picture 14" descr="c2 (5)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400"/>
                <a:ext cx="273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208" name="Group 15"/>
            <p:cNvGrpSpPr>
              <a:grpSpLocks/>
            </p:cNvGrpSpPr>
            <p:nvPr/>
          </p:nvGrpSpPr>
          <p:grpSpPr bwMode="auto">
            <a:xfrm>
              <a:off x="1344" y="2400"/>
              <a:ext cx="447" cy="822"/>
              <a:chOff x="240" y="2400"/>
              <a:chExt cx="447" cy="822"/>
            </a:xfrm>
          </p:grpSpPr>
          <p:pic>
            <p:nvPicPr>
              <p:cNvPr id="8215" name="Picture 16" descr="Voi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2688"/>
                <a:ext cx="447" cy="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6" name="Picture 17" descr="c2 (5)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400"/>
                <a:ext cx="273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209" name="Group 18"/>
            <p:cNvGrpSpPr>
              <a:grpSpLocks/>
            </p:cNvGrpSpPr>
            <p:nvPr/>
          </p:nvGrpSpPr>
          <p:grpSpPr bwMode="auto">
            <a:xfrm>
              <a:off x="1872" y="2400"/>
              <a:ext cx="447" cy="822"/>
              <a:chOff x="240" y="2400"/>
              <a:chExt cx="447" cy="822"/>
            </a:xfrm>
          </p:grpSpPr>
          <p:pic>
            <p:nvPicPr>
              <p:cNvPr id="8213" name="Picture 19" descr="Voi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2688"/>
                <a:ext cx="447" cy="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4" name="Picture 20" descr="c2 (5)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400"/>
                <a:ext cx="273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210" name="Group 21"/>
            <p:cNvGrpSpPr>
              <a:grpSpLocks/>
            </p:cNvGrpSpPr>
            <p:nvPr/>
          </p:nvGrpSpPr>
          <p:grpSpPr bwMode="auto">
            <a:xfrm>
              <a:off x="2433" y="2400"/>
              <a:ext cx="447" cy="822"/>
              <a:chOff x="240" y="2400"/>
              <a:chExt cx="447" cy="822"/>
            </a:xfrm>
          </p:grpSpPr>
          <p:pic>
            <p:nvPicPr>
              <p:cNvPr id="8211" name="Picture 22" descr="Voi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2688"/>
                <a:ext cx="447" cy="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2" name="Picture 23" descr="c2 (5)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400"/>
                <a:ext cx="273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096" name="Picture 24" descr="Picture30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c2 (1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5548">
            <a:off x="2652713" y="1385887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6" descr="c2 (1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5548">
            <a:off x="4100513" y="547687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WordArt 3"/>
          <p:cNvSpPr>
            <a:spLocks noChangeArrowheads="1" noChangeShapeType="1" noTextEdit="1"/>
          </p:cNvSpPr>
          <p:nvPr/>
        </p:nvSpPr>
        <p:spPr bwMode="auto">
          <a:xfrm>
            <a:off x="1600200" y="1295400"/>
            <a:ext cx="6096000" cy="1371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6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Jamai"/>
              </a:rPr>
              <a:t>WELCOME TO OUR CLASS</a:t>
            </a:r>
          </a:p>
        </p:txBody>
      </p:sp>
      <p:sp>
        <p:nvSpPr>
          <p:cNvPr id="32" name="WordArt 6" descr="White marble"/>
          <p:cNvSpPr>
            <a:spLocks noChangeArrowheads="1" noChangeShapeType="1" noTextEdit="1"/>
          </p:cNvSpPr>
          <p:nvPr/>
        </p:nvSpPr>
        <p:spPr bwMode="auto">
          <a:xfrm>
            <a:off x="-15544800" y="6228732"/>
            <a:ext cx="17526000" cy="4286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>
              <a:defRPr/>
            </a:pPr>
            <a:r>
              <a:rPr lang="en-US" sz="2400" b="1" kern="10" dirty="0">
                <a:ln w="9525">
                  <a:round/>
                  <a:headEnd/>
                  <a:tailEnd/>
                </a:ln>
                <a:solidFill>
                  <a:srgbClr val="6600CC"/>
                </a:solidFill>
                <a:latin typeface="VNI-Helve"/>
              </a:rPr>
              <a:t>Teacher:</a:t>
            </a:r>
            <a:r>
              <a:rPr lang="en-US" sz="2400" b="1" kern="10" dirty="0">
                <a:ln w="9525">
                  <a:round/>
                  <a:headEnd/>
                  <a:tailEnd/>
                </a:ln>
                <a:blipFill dpi="0" rotWithShape="0">
                  <a:blip r:embed="rId11"/>
                  <a:srcRect/>
                  <a:tile tx="0" ty="0" sx="100000" sy="100000" flip="none" algn="tl"/>
                </a:blipFill>
                <a:latin typeface="VNI-Helve"/>
              </a:rPr>
              <a:t> Tran </a:t>
            </a:r>
            <a:r>
              <a:rPr lang="en-US" sz="2400" b="1" kern="10" dirty="0" err="1">
                <a:ln w="9525">
                  <a:round/>
                  <a:headEnd/>
                  <a:tailEnd/>
                </a:ln>
                <a:blipFill dpi="0" rotWithShape="0">
                  <a:blip r:embed="rId11"/>
                  <a:srcRect/>
                  <a:tile tx="0" ty="0" sx="100000" sy="100000" flip="none" algn="tl"/>
                </a:blipFill>
                <a:latin typeface="VNI-Helve"/>
              </a:rPr>
              <a:t>Thi</a:t>
            </a:r>
            <a:r>
              <a:rPr lang="en-US" sz="2400" b="1" kern="10" dirty="0">
                <a:ln w="9525">
                  <a:round/>
                  <a:headEnd/>
                  <a:tailEnd/>
                </a:ln>
                <a:blipFill dpi="0" rotWithShape="0">
                  <a:blip r:embed="rId11"/>
                  <a:srcRect/>
                  <a:tile tx="0" ty="0" sx="100000" sy="100000" flip="none" algn="tl"/>
                </a:blipFill>
                <a:latin typeface="VNI-Helve"/>
              </a:rPr>
              <a:t> </a:t>
            </a:r>
            <a:r>
              <a:rPr lang="en-US" sz="2400" b="1" kern="10" dirty="0" err="1">
                <a:ln w="9525">
                  <a:round/>
                  <a:headEnd/>
                  <a:tailEnd/>
                </a:ln>
                <a:blipFill dpi="0" rotWithShape="0">
                  <a:blip r:embed="rId11"/>
                  <a:srcRect/>
                  <a:tile tx="0" ty="0" sx="100000" sy="100000" flip="none" algn="tl"/>
                </a:blipFill>
                <a:latin typeface="VNI-Helve"/>
              </a:rPr>
              <a:t>Hoa</a:t>
            </a:r>
            <a:r>
              <a:rPr lang="en-US" sz="2400" b="1" kern="10" dirty="0">
                <a:ln w="9525">
                  <a:round/>
                  <a:headEnd/>
                  <a:tailEnd/>
                </a:ln>
                <a:blipFill dpi="0" rotWithShape="0">
                  <a:blip r:embed="rId11"/>
                  <a:srcRect/>
                  <a:tile tx="0" ty="0" sx="100000" sy="100000" flip="none" algn="tl"/>
                </a:blipFill>
                <a:latin typeface="VNI-Helve"/>
              </a:rPr>
              <a:t> </a:t>
            </a:r>
            <a:r>
              <a:rPr lang="en-US" sz="2400" b="1" kern="10" dirty="0">
                <a:ln w="9525">
                  <a:round/>
                  <a:headEnd/>
                  <a:tailEnd/>
                </a:ln>
                <a:solidFill>
                  <a:srgbClr val="6600CC"/>
                </a:solidFill>
                <a:latin typeface="VNI-Helve"/>
              </a:rPr>
              <a:t>–</a:t>
            </a:r>
            <a:r>
              <a:rPr lang="en-US" sz="24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Helve"/>
              </a:rPr>
              <a:t> </a:t>
            </a:r>
            <a:r>
              <a:rPr lang="en-US" sz="2400" b="1" kern="10" dirty="0" err="1">
                <a:ln w="9525">
                  <a:round/>
                  <a:headEnd/>
                  <a:tailEnd/>
                </a:ln>
                <a:solidFill>
                  <a:srgbClr val="FF00FF"/>
                </a:solidFill>
                <a:latin typeface="VNI-Helve"/>
              </a:rPr>
              <a:t>Thach</a:t>
            </a:r>
            <a:r>
              <a:rPr lang="en-US" sz="2400" b="1" kern="10" dirty="0">
                <a:ln w="9525">
                  <a:round/>
                  <a:headEnd/>
                  <a:tailEnd/>
                </a:ln>
                <a:solidFill>
                  <a:srgbClr val="FF00FF"/>
                </a:solidFill>
                <a:latin typeface="VNI-Helve"/>
              </a:rPr>
              <a:t> Tan Primary School. </a:t>
            </a:r>
          </a:p>
        </p:txBody>
      </p:sp>
      <p:pic>
        <p:nvPicPr>
          <p:cNvPr id="8203" name="Picture 8" descr="natures1%20(1)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867400"/>
            <a:ext cx="152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8" descr="natures1%20(1)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943600"/>
            <a:ext cx="1676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6" name="Rectangle 26" descr="Parchment"/>
          <p:cNvSpPr>
            <a:spLocks noChangeArrowheads="1"/>
          </p:cNvSpPr>
          <p:nvPr/>
        </p:nvSpPr>
        <p:spPr bwMode="auto">
          <a:xfrm>
            <a:off x="2743200" y="2209800"/>
            <a:ext cx="3352800" cy="762000"/>
          </a:xfrm>
          <a:prstGeom prst="rect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9525">
            <a:solidFill>
              <a:srgbClr val="FF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English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</a:rPr>
              <a:t>4/5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781 -0.00625 L 0.9375 -0.02847 " pathEditMode="relative" rAng="0" ptsTypes="AA">
                                      <p:cBhvr>
                                        <p:cTn id="11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57" y="-111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75 -0.04722 L 1.01458 -0.06945 " pathEditMode="relative" rAng="0" ptsTypes="AA">
                                      <p:cBhvr>
                                        <p:cTn id="13" dur="15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67" y="-111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49 -0.00417 L 0.60677 0.00695 " pathEditMode="relative" rAng="0" ptsTypes="AA">
                                      <p:cBhvr>
                                        <p:cTn id="15" dur="15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83" y="5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49 -0.00417 L 0.60677 0.00695 " pathEditMode="relative" rAng="0" ptsTypes="AA">
                                      <p:cBhvr>
                                        <p:cTn id="17" dur="15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83" y="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077" grpId="0" animBg="1"/>
      <p:bldP spid="29" grpId="0" animBg="1"/>
      <p:bldP spid="1538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2" descr="200703240335296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684213" y="5013333"/>
            <a:ext cx="7943850" cy="1343025"/>
          </a:xfrm>
          <a:prstGeom prst="rect">
            <a:avLst/>
          </a:prstGeom>
        </p:spPr>
        <p:txBody>
          <a:bodyPr wrap="none" lIns="89378" tIns="44708" rIns="89378" bIns="4470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893880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  <a:cs typeface="Arial" charset="0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1968502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2819401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457201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1066801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4343401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6324601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8001001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5334001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3581401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2484533" y="2494062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5869083" y="3068737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1066800" y="990600"/>
            <a:ext cx="7488238" cy="2438400"/>
          </a:xfrm>
          <a:prstGeom prst="rect">
            <a:avLst/>
          </a:prstGeom>
        </p:spPr>
        <p:txBody>
          <a:bodyPr wrap="none" lIns="89378" tIns="44708" rIns="89378" bIns="44708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 defTabSz="893880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  <a:cs typeface="Arial" charset="0"/>
              </a:rPr>
              <a:t>Thank you very much</a:t>
            </a:r>
          </a:p>
        </p:txBody>
      </p:sp>
      <p:pic>
        <p:nvPicPr>
          <p:cNvPr id="121872" name="Picture 16" descr="4028x9kn03h8e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7" y="1125637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3" name="Picture 17" descr="707627j14ckqnn9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957516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4" name="Picture 25" descr="duong phan ca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5" name="Picture 26" descr="duong phan ca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185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FF66"/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2771" name="Picture 3" descr="ros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41425"/>
            <a:ext cx="358140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5181600"/>
            <a:ext cx="5791200" cy="984250"/>
          </a:xfrm>
          <a:ln>
            <a:miter lim="800000"/>
            <a:headEnd/>
            <a:tailEnd/>
          </a:ln>
          <a:extLst/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See you again!</a:t>
            </a:r>
            <a:endParaRPr lang="en-US" sz="5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Impact"/>
            </a:endParaRP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0" y="6343650"/>
            <a:ext cx="9144000" cy="476250"/>
            <a:chOff x="0" y="4020"/>
            <a:chExt cx="5760" cy="300"/>
          </a:xfrm>
        </p:grpSpPr>
        <p:pic>
          <p:nvPicPr>
            <p:cNvPr id="22572" name="Picture 6" descr="pink_flower_divider_md_wht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20"/>
              <a:ext cx="206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73" name="Picture 7" descr="pink_flower_divider_md_wht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4020"/>
              <a:ext cx="206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74" name="Picture 8" descr="pink_flower_divider_md_wht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4020"/>
              <a:ext cx="206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4" name="Picture 9" descr="0 (50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384925"/>
            <a:ext cx="533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0" descr="0 (50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400800"/>
            <a:ext cx="533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1" descr="0 (50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533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2" descr="0 (50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533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AutoShape 13"/>
          <p:cNvSpPr>
            <a:spLocks noChangeArrowheads="1"/>
          </p:cNvSpPr>
          <p:nvPr/>
        </p:nvSpPr>
        <p:spPr bwMode="auto">
          <a:xfrm>
            <a:off x="0" y="35052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2782" name="AutoShape 14"/>
          <p:cNvSpPr>
            <a:spLocks noChangeArrowheads="1"/>
          </p:cNvSpPr>
          <p:nvPr/>
        </p:nvSpPr>
        <p:spPr bwMode="auto">
          <a:xfrm>
            <a:off x="5616575" y="61722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2783" name="AutoShape 15"/>
          <p:cNvSpPr>
            <a:spLocks noChangeArrowheads="1"/>
          </p:cNvSpPr>
          <p:nvPr/>
        </p:nvSpPr>
        <p:spPr bwMode="auto">
          <a:xfrm>
            <a:off x="2263775" y="631825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6035675" y="6454775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2785" name="AutoShape 17"/>
          <p:cNvSpPr>
            <a:spLocks noChangeArrowheads="1"/>
          </p:cNvSpPr>
          <p:nvPr/>
        </p:nvSpPr>
        <p:spPr bwMode="auto">
          <a:xfrm>
            <a:off x="334963" y="373380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2786" name="AutoShape 18"/>
          <p:cNvSpPr>
            <a:spLocks noChangeArrowheads="1"/>
          </p:cNvSpPr>
          <p:nvPr/>
        </p:nvSpPr>
        <p:spPr bwMode="auto">
          <a:xfrm>
            <a:off x="4694238" y="579120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2787" name="AutoShape 19"/>
          <p:cNvSpPr>
            <a:spLocks noChangeArrowheads="1"/>
          </p:cNvSpPr>
          <p:nvPr/>
        </p:nvSpPr>
        <p:spPr bwMode="auto">
          <a:xfrm>
            <a:off x="9555163" y="1905000"/>
            <a:ext cx="503237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788" name="AutoShape 20"/>
          <p:cNvSpPr>
            <a:spLocks noChangeArrowheads="1"/>
          </p:cNvSpPr>
          <p:nvPr/>
        </p:nvSpPr>
        <p:spPr bwMode="auto">
          <a:xfrm>
            <a:off x="0" y="4953000"/>
            <a:ext cx="4191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789" name="AutoShape 21"/>
          <p:cNvSpPr>
            <a:spLocks noChangeArrowheads="1"/>
          </p:cNvSpPr>
          <p:nvPr/>
        </p:nvSpPr>
        <p:spPr bwMode="auto">
          <a:xfrm>
            <a:off x="9555163" y="4267200"/>
            <a:ext cx="503237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790" name="AutoShape 22"/>
          <p:cNvSpPr>
            <a:spLocks noChangeArrowheads="1"/>
          </p:cNvSpPr>
          <p:nvPr/>
        </p:nvSpPr>
        <p:spPr bwMode="auto">
          <a:xfrm>
            <a:off x="0" y="2209800"/>
            <a:ext cx="334963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2791" name="AutoShape 23"/>
          <p:cNvSpPr>
            <a:spLocks noChangeArrowheads="1"/>
          </p:cNvSpPr>
          <p:nvPr/>
        </p:nvSpPr>
        <p:spPr bwMode="auto">
          <a:xfrm>
            <a:off x="9807575" y="55626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2792" name="AutoShape 24"/>
          <p:cNvSpPr>
            <a:spLocks noChangeArrowheads="1"/>
          </p:cNvSpPr>
          <p:nvPr/>
        </p:nvSpPr>
        <p:spPr bwMode="auto">
          <a:xfrm>
            <a:off x="9304338" y="28194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793" name="AutoShape 25"/>
          <p:cNvSpPr>
            <a:spLocks noChangeArrowheads="1"/>
          </p:cNvSpPr>
          <p:nvPr/>
        </p:nvSpPr>
        <p:spPr bwMode="auto">
          <a:xfrm>
            <a:off x="2011363" y="55626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794" name="AutoShape 26"/>
          <p:cNvSpPr>
            <a:spLocks noChangeArrowheads="1"/>
          </p:cNvSpPr>
          <p:nvPr/>
        </p:nvSpPr>
        <p:spPr bwMode="auto">
          <a:xfrm>
            <a:off x="0" y="15240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795" name="AutoShape 27"/>
          <p:cNvSpPr>
            <a:spLocks noChangeArrowheads="1"/>
          </p:cNvSpPr>
          <p:nvPr/>
        </p:nvSpPr>
        <p:spPr bwMode="auto">
          <a:xfrm>
            <a:off x="1173163" y="48768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796" name="AutoShape 28"/>
          <p:cNvSpPr>
            <a:spLocks noChangeArrowheads="1"/>
          </p:cNvSpPr>
          <p:nvPr/>
        </p:nvSpPr>
        <p:spPr bwMode="auto">
          <a:xfrm>
            <a:off x="7040563" y="65532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797" name="AutoShape 29"/>
          <p:cNvSpPr>
            <a:spLocks noChangeArrowheads="1"/>
          </p:cNvSpPr>
          <p:nvPr/>
        </p:nvSpPr>
        <p:spPr bwMode="auto">
          <a:xfrm>
            <a:off x="9304338" y="1981200"/>
            <a:ext cx="4238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798" name="AutoShape 30"/>
          <p:cNvSpPr>
            <a:spLocks noChangeArrowheads="1"/>
          </p:cNvSpPr>
          <p:nvPr/>
        </p:nvSpPr>
        <p:spPr bwMode="auto">
          <a:xfrm>
            <a:off x="334963" y="1524000"/>
            <a:ext cx="425450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799" name="AutoShape 31"/>
          <p:cNvSpPr>
            <a:spLocks noChangeArrowheads="1"/>
          </p:cNvSpPr>
          <p:nvPr/>
        </p:nvSpPr>
        <p:spPr bwMode="auto">
          <a:xfrm>
            <a:off x="3771900" y="61722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800" name="AutoShape 32"/>
          <p:cNvSpPr>
            <a:spLocks noChangeArrowheads="1"/>
          </p:cNvSpPr>
          <p:nvPr/>
        </p:nvSpPr>
        <p:spPr bwMode="auto">
          <a:xfrm>
            <a:off x="419100" y="2590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801" name="AutoShape 33"/>
          <p:cNvSpPr>
            <a:spLocks noChangeArrowheads="1"/>
          </p:cNvSpPr>
          <p:nvPr/>
        </p:nvSpPr>
        <p:spPr bwMode="auto">
          <a:xfrm>
            <a:off x="922338" y="0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2802" name="AutoShape 34"/>
          <p:cNvSpPr>
            <a:spLocks noChangeArrowheads="1"/>
          </p:cNvSpPr>
          <p:nvPr/>
        </p:nvSpPr>
        <p:spPr bwMode="auto">
          <a:xfrm>
            <a:off x="8466138" y="304800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2803" name="AutoShape 35"/>
          <p:cNvSpPr>
            <a:spLocks noChangeArrowheads="1"/>
          </p:cNvSpPr>
          <p:nvPr/>
        </p:nvSpPr>
        <p:spPr bwMode="auto">
          <a:xfrm>
            <a:off x="5616575" y="0"/>
            <a:ext cx="54292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2804" name="AutoShape 36"/>
          <p:cNvSpPr>
            <a:spLocks noChangeArrowheads="1"/>
          </p:cNvSpPr>
          <p:nvPr/>
        </p:nvSpPr>
        <p:spPr bwMode="auto">
          <a:xfrm>
            <a:off x="0" y="838200"/>
            <a:ext cx="4191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805" name="AutoShape 37"/>
          <p:cNvSpPr>
            <a:spLocks noChangeArrowheads="1"/>
          </p:cNvSpPr>
          <p:nvPr/>
        </p:nvSpPr>
        <p:spPr bwMode="auto">
          <a:xfrm>
            <a:off x="7543800" y="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806" name="AutoShape 38"/>
          <p:cNvSpPr>
            <a:spLocks noChangeArrowheads="1"/>
          </p:cNvSpPr>
          <p:nvPr/>
        </p:nvSpPr>
        <p:spPr bwMode="auto">
          <a:xfrm>
            <a:off x="1425575" y="3048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2807" name="AutoShape 39"/>
          <p:cNvSpPr>
            <a:spLocks noChangeArrowheads="1"/>
          </p:cNvSpPr>
          <p:nvPr/>
        </p:nvSpPr>
        <p:spPr bwMode="auto">
          <a:xfrm>
            <a:off x="2765425" y="0"/>
            <a:ext cx="252413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2808" name="AutoShape 40"/>
          <p:cNvSpPr>
            <a:spLocks noChangeArrowheads="1"/>
          </p:cNvSpPr>
          <p:nvPr/>
        </p:nvSpPr>
        <p:spPr bwMode="auto">
          <a:xfrm>
            <a:off x="8801100" y="4572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809" name="AutoShape 41"/>
          <p:cNvSpPr>
            <a:spLocks noChangeArrowheads="1"/>
          </p:cNvSpPr>
          <p:nvPr/>
        </p:nvSpPr>
        <p:spPr bwMode="auto">
          <a:xfrm>
            <a:off x="3603625" y="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810" name="AutoShape 42"/>
          <p:cNvSpPr>
            <a:spLocks noChangeArrowheads="1"/>
          </p:cNvSpPr>
          <p:nvPr/>
        </p:nvSpPr>
        <p:spPr bwMode="auto">
          <a:xfrm>
            <a:off x="8632825" y="35814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811" name="AutoShape 43"/>
          <p:cNvSpPr>
            <a:spLocks noChangeArrowheads="1"/>
          </p:cNvSpPr>
          <p:nvPr/>
        </p:nvSpPr>
        <p:spPr bwMode="auto">
          <a:xfrm>
            <a:off x="2263775" y="304800"/>
            <a:ext cx="4238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812" name="AutoShape 44"/>
          <p:cNvSpPr>
            <a:spLocks noChangeArrowheads="1"/>
          </p:cNvSpPr>
          <p:nvPr/>
        </p:nvSpPr>
        <p:spPr bwMode="auto">
          <a:xfrm>
            <a:off x="6956425" y="381000"/>
            <a:ext cx="425450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2813" name="WordArt 45" descr="Large grid"/>
          <p:cNvSpPr>
            <a:spLocks noChangeArrowheads="1" noChangeShapeType="1" noTextEdit="1"/>
          </p:cNvSpPr>
          <p:nvPr/>
        </p:nvSpPr>
        <p:spPr bwMode="auto">
          <a:xfrm>
            <a:off x="1066800" y="304800"/>
            <a:ext cx="7010400" cy="1981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>
              <a:defRPr/>
            </a:pP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VNI-Times"/>
              </a:rPr>
              <a:t>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+mj-lt"/>
              </a:rPr>
              <a:t>THANK YOU FOR YOUR ATTENTION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VNI-Times"/>
              </a:rPr>
              <a:t>!</a:t>
            </a:r>
          </a:p>
        </p:txBody>
      </p:sp>
      <p:pic>
        <p:nvPicPr>
          <p:cNvPr id="47" name="That s Why - Michael Learns To Roc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3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newsflash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2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2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2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2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2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2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2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2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2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2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2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2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2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2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2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2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2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2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2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2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2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2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2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2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2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2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2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2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2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2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2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2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2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2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2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2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2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2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2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2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2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2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2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2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2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2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2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2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0" fill="hold"/>
                                        <p:tgtEl>
                                          <p:spTgt spid="32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0" fill="hold"/>
                                        <p:tgtEl>
                                          <p:spTgt spid="32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0"/>
                                        <p:tgtEl>
                                          <p:spTgt spid="32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25268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2781" grpId="0" animBg="1"/>
      <p:bldP spid="32782" grpId="0" animBg="1"/>
      <p:bldP spid="32783" grpId="0" animBg="1"/>
      <p:bldP spid="32784" grpId="0" animBg="1"/>
      <p:bldP spid="32785" grpId="0" animBg="1"/>
      <p:bldP spid="32786" grpId="0" animBg="1"/>
      <p:bldP spid="32790" grpId="0" animBg="1"/>
      <p:bldP spid="32791" grpId="0" animBg="1"/>
      <p:bldP spid="32801" grpId="0" animBg="1"/>
      <p:bldP spid="32802" grpId="0" animBg="1"/>
      <p:bldP spid="32803" grpId="0" animBg="1"/>
      <p:bldP spid="32806" grpId="0" animBg="1"/>
      <p:bldP spid="3280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186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4724400"/>
            <a:ext cx="13858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Cartoon_Mou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58" y="4572000"/>
            <a:ext cx="12414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6002338"/>
            <a:ext cx="81026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4641854" y="5715000"/>
            <a:ext cx="207963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>
              <a:solidFill>
                <a:srgbClr val="000000"/>
              </a:solidFill>
              <a:latin typeface=".VnSouthern"/>
              <a:cs typeface="Arial" charset="0"/>
            </a:endParaRPr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1870170" y="5861050"/>
            <a:ext cx="44926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>
              <a:solidFill>
                <a:srgbClr val="000000"/>
              </a:solidFill>
              <a:latin typeface=".VnSouthern"/>
              <a:cs typeface="Arial" charset="0"/>
            </a:endParaRPr>
          </a:p>
        </p:txBody>
      </p:sp>
      <p:sp>
        <p:nvSpPr>
          <p:cNvPr id="31751" name="AutoShape 7"/>
          <p:cNvSpPr>
            <a:spLocks noChangeArrowheads="1"/>
          </p:cNvSpPr>
          <p:nvPr/>
        </p:nvSpPr>
        <p:spPr bwMode="auto">
          <a:xfrm>
            <a:off x="6304058" y="6019800"/>
            <a:ext cx="4159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 anchor="ctr"/>
          <a:lstStyle/>
          <a:p>
            <a:pPr algn="ctr" defTabSz="893880">
              <a:defRPr/>
            </a:pPr>
            <a:endParaRPr lang="vi-VN" sz="2800">
              <a:solidFill>
                <a:srgbClr val="000000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31752" name="AutoShape 8"/>
          <p:cNvSpPr>
            <a:spLocks noChangeArrowheads="1"/>
          </p:cNvSpPr>
          <p:nvPr/>
        </p:nvSpPr>
        <p:spPr bwMode="auto">
          <a:xfrm>
            <a:off x="4987931" y="5997583"/>
            <a:ext cx="461963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>
              <a:solidFill>
                <a:srgbClr val="000000"/>
              </a:solidFill>
              <a:latin typeface=".VnSouthern"/>
              <a:cs typeface="Arial" charset="0"/>
            </a:endParaRPr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95" y="5029208"/>
            <a:ext cx="461963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>
              <a:solidFill>
                <a:srgbClr val="000000"/>
              </a:solidFill>
              <a:latin typeface=".VnSouthern"/>
              <a:cs typeface="Arial" charset="0"/>
            </a:endParaRPr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8382095" y="4724408"/>
            <a:ext cx="461963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>
              <a:solidFill>
                <a:srgbClr val="000000"/>
              </a:solidFill>
              <a:latin typeface=".VnSouthern"/>
              <a:cs typeface="Arial" charset="0"/>
            </a:endParaRPr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>
            <a:off x="3879941" y="5334000"/>
            <a:ext cx="44767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>
              <a:solidFill>
                <a:srgbClr val="000000"/>
              </a:solidFill>
              <a:latin typeface=".VnSouthern"/>
              <a:cs typeface="Arial" charset="0"/>
            </a:endParaRPr>
          </a:p>
        </p:txBody>
      </p:sp>
      <p:sp>
        <p:nvSpPr>
          <p:cNvPr id="31756" name="AutoShape 12"/>
          <p:cNvSpPr>
            <a:spLocks noChangeArrowheads="1"/>
          </p:cNvSpPr>
          <p:nvPr/>
        </p:nvSpPr>
        <p:spPr bwMode="auto">
          <a:xfrm>
            <a:off x="2" y="4495800"/>
            <a:ext cx="346075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 anchor="ctr"/>
          <a:lstStyle/>
          <a:p>
            <a:pPr defTabSz="893880">
              <a:defRPr/>
            </a:pPr>
            <a:endParaRPr lang="en-US">
              <a:solidFill>
                <a:srgbClr val="000000"/>
              </a:solidFill>
              <a:latin typeface=".VnSouthern"/>
              <a:cs typeface="Arial" charset="0"/>
            </a:endParaRPr>
          </a:p>
        </p:txBody>
      </p:sp>
      <p:sp>
        <p:nvSpPr>
          <p:cNvPr id="31757" name="AutoShape 13"/>
          <p:cNvSpPr>
            <a:spLocks noChangeArrowheads="1"/>
          </p:cNvSpPr>
          <p:nvPr/>
        </p:nvSpPr>
        <p:spPr bwMode="auto">
          <a:xfrm>
            <a:off x="92" y="5867400"/>
            <a:ext cx="207963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 anchor="ctr"/>
          <a:lstStyle/>
          <a:p>
            <a:pPr defTabSz="893880">
              <a:defRPr/>
            </a:pPr>
            <a:endParaRPr lang="en-US">
              <a:solidFill>
                <a:srgbClr val="000000"/>
              </a:solidFill>
              <a:latin typeface=".VnSouthern"/>
              <a:cs typeface="Arial" charset="0"/>
            </a:endParaRPr>
          </a:p>
        </p:txBody>
      </p:sp>
      <p:sp>
        <p:nvSpPr>
          <p:cNvPr id="31758" name="AutoShape 14"/>
          <p:cNvSpPr>
            <a:spLocks noChangeArrowheads="1"/>
          </p:cNvSpPr>
          <p:nvPr/>
        </p:nvSpPr>
        <p:spPr bwMode="auto">
          <a:xfrm>
            <a:off x="2286037" y="5334000"/>
            <a:ext cx="207963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>
              <a:solidFill>
                <a:srgbClr val="000000"/>
              </a:solidFill>
              <a:latin typeface=".VnSouthern"/>
              <a:cs typeface="Arial" charset="0"/>
            </a:endParaRPr>
          </a:p>
        </p:txBody>
      </p:sp>
      <p:sp>
        <p:nvSpPr>
          <p:cNvPr id="31759" name="AutoShape 15"/>
          <p:cNvSpPr>
            <a:spLocks noChangeArrowheads="1"/>
          </p:cNvSpPr>
          <p:nvPr/>
        </p:nvSpPr>
        <p:spPr bwMode="auto">
          <a:xfrm>
            <a:off x="8104189" y="5105400"/>
            <a:ext cx="207962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 anchor="ctr"/>
          <a:lstStyle/>
          <a:p>
            <a:pPr defTabSz="893880"/>
            <a:endParaRPr lang="en-US">
              <a:solidFill>
                <a:srgbClr val="000000"/>
              </a:solidFill>
              <a:latin typeface=".VnSouthern"/>
              <a:cs typeface="Arial" charset="0"/>
            </a:endParaRPr>
          </a:p>
        </p:txBody>
      </p:sp>
      <p:sp>
        <p:nvSpPr>
          <p:cNvPr id="31760" name="AutoShape 16"/>
          <p:cNvSpPr>
            <a:spLocks noChangeArrowheads="1"/>
          </p:cNvSpPr>
          <p:nvPr/>
        </p:nvSpPr>
        <p:spPr bwMode="auto">
          <a:xfrm>
            <a:off x="1662113" y="5105400"/>
            <a:ext cx="27781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 anchor="ctr"/>
          <a:lstStyle/>
          <a:p>
            <a:pPr defTabSz="893880">
              <a:defRPr/>
            </a:pPr>
            <a:endParaRPr lang="en-US">
              <a:solidFill>
                <a:srgbClr val="000000"/>
              </a:solidFill>
              <a:latin typeface=".VnSouthern"/>
              <a:cs typeface="Arial" charset="0"/>
            </a:endParaRPr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>
            <a:off x="970055" y="4419600"/>
            <a:ext cx="276225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 anchor="ctr"/>
          <a:lstStyle/>
          <a:p>
            <a:pPr defTabSz="893880">
              <a:defRPr/>
            </a:pPr>
            <a:endParaRPr lang="en-US">
              <a:solidFill>
                <a:srgbClr val="000000"/>
              </a:solidFill>
              <a:latin typeface=".VnSouthern"/>
              <a:cs typeface="Arial" charset="0"/>
            </a:endParaRPr>
          </a:p>
        </p:txBody>
      </p:sp>
      <p:sp>
        <p:nvSpPr>
          <p:cNvPr id="31762" name="AutoShape 18"/>
          <p:cNvSpPr>
            <a:spLocks noChangeArrowheads="1"/>
          </p:cNvSpPr>
          <p:nvPr/>
        </p:nvSpPr>
        <p:spPr bwMode="auto">
          <a:xfrm>
            <a:off x="5818188" y="6096000"/>
            <a:ext cx="27781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 anchor="ctr"/>
          <a:lstStyle/>
          <a:p>
            <a:pPr defTabSz="893880">
              <a:defRPr/>
            </a:pPr>
            <a:endParaRPr lang="en-US">
              <a:solidFill>
                <a:srgbClr val="000000"/>
              </a:solidFill>
              <a:latin typeface=".VnSouthern"/>
              <a:cs typeface="Arial" charset="0"/>
            </a:endParaRPr>
          </a:p>
        </p:txBody>
      </p:sp>
      <p:sp>
        <p:nvSpPr>
          <p:cNvPr id="31763" name="AutoShape 19"/>
          <p:cNvSpPr>
            <a:spLocks noChangeArrowheads="1"/>
          </p:cNvSpPr>
          <p:nvPr/>
        </p:nvSpPr>
        <p:spPr bwMode="auto">
          <a:xfrm>
            <a:off x="415925" y="5961162"/>
            <a:ext cx="350838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 anchor="ctr"/>
          <a:lstStyle/>
          <a:p>
            <a:pPr defTabSz="893880">
              <a:defRPr/>
            </a:pPr>
            <a:endParaRPr lang="en-US">
              <a:solidFill>
                <a:srgbClr val="000000"/>
              </a:solidFill>
              <a:latin typeface=".VnSouthern"/>
              <a:cs typeface="Arial" charset="0"/>
            </a:endParaRPr>
          </a:p>
        </p:txBody>
      </p:sp>
      <p:sp>
        <p:nvSpPr>
          <p:cNvPr id="31764" name="AutoShape 20"/>
          <p:cNvSpPr>
            <a:spLocks noChangeArrowheads="1"/>
          </p:cNvSpPr>
          <p:nvPr/>
        </p:nvSpPr>
        <p:spPr bwMode="auto">
          <a:xfrm>
            <a:off x="6650133" y="5486400"/>
            <a:ext cx="350837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 anchor="ctr"/>
          <a:lstStyle/>
          <a:p>
            <a:pPr defTabSz="893880">
              <a:defRPr/>
            </a:pPr>
            <a:endParaRPr lang="en-US">
              <a:solidFill>
                <a:srgbClr val="000000"/>
              </a:solidFill>
              <a:latin typeface=".VnSouthern"/>
              <a:cs typeface="Arial" charset="0"/>
            </a:endParaRPr>
          </a:p>
        </p:txBody>
      </p:sp>
      <p:pic>
        <p:nvPicPr>
          <p:cNvPr id="95253" name="Picture 21" descr="anim176x220_23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7" y="5638800"/>
            <a:ext cx="554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54" name="Picture 22" descr="anim176x220_23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554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55" name="Picture 23" descr="Asian lil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058" y="5638800"/>
            <a:ext cx="8461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56" name="Picture 24" descr="Asian lil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5638800"/>
            <a:ext cx="8461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9" name="AutoShape 25"/>
          <p:cNvSpPr>
            <a:spLocks noChangeArrowheads="1"/>
          </p:cNvSpPr>
          <p:nvPr/>
        </p:nvSpPr>
        <p:spPr bwMode="auto">
          <a:xfrm>
            <a:off x="3117941" y="5715000"/>
            <a:ext cx="276225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 anchor="ctr"/>
          <a:lstStyle/>
          <a:p>
            <a:pPr defTabSz="893880">
              <a:defRPr/>
            </a:pPr>
            <a:endParaRPr lang="en-US">
              <a:solidFill>
                <a:srgbClr val="000000"/>
              </a:solidFill>
              <a:latin typeface=".VnSouthern"/>
              <a:cs typeface="Arial" charset="0"/>
            </a:endParaRPr>
          </a:p>
        </p:txBody>
      </p:sp>
      <p:sp>
        <p:nvSpPr>
          <p:cNvPr id="31770" name="AutoShape 26"/>
          <p:cNvSpPr>
            <a:spLocks noChangeArrowheads="1"/>
          </p:cNvSpPr>
          <p:nvPr/>
        </p:nvSpPr>
        <p:spPr bwMode="auto">
          <a:xfrm>
            <a:off x="1752600" y="0"/>
            <a:ext cx="5943600" cy="2362200"/>
          </a:xfrm>
          <a:prstGeom prst="irregularSeal1">
            <a:avLst/>
          </a:prstGeom>
          <a:solidFill>
            <a:srgbClr val="F7FEE4"/>
          </a:solidFill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378" tIns="44708" rIns="89378" bIns="44708" anchor="ctr"/>
          <a:lstStyle/>
          <a:p>
            <a:pPr algn="ctr" defTabSz="893880" eaLnBrk="0" hangingPunct="0"/>
            <a:r>
              <a:rPr lang="en-US" sz="4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WARM UP</a:t>
            </a:r>
          </a:p>
        </p:txBody>
      </p:sp>
      <p:sp>
        <p:nvSpPr>
          <p:cNvPr id="95259" name="WordArt 27"/>
          <p:cNvSpPr>
            <a:spLocks noChangeArrowheads="1" noChangeShapeType="1" noTextEdit="1"/>
          </p:cNvSpPr>
          <p:nvPr/>
        </p:nvSpPr>
        <p:spPr bwMode="auto">
          <a:xfrm>
            <a:off x="457200" y="2667013"/>
            <a:ext cx="7924800" cy="1630363"/>
          </a:xfrm>
          <a:prstGeom prst="rect">
            <a:avLst/>
          </a:prstGeom>
        </p:spPr>
        <p:txBody>
          <a:bodyPr wrap="none" lIns="89378" tIns="44708" rIns="89378" bIns="4470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893880"/>
            <a:r>
              <a:rPr lang="en-US" sz="3600" kern="10" dirty="0">
                <a:ln w="9525">
                  <a:solidFill>
                    <a:srgbClr val="0066CC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LET'S  SING!</a:t>
            </a:r>
          </a:p>
        </p:txBody>
      </p:sp>
      <p:pic>
        <p:nvPicPr>
          <p:cNvPr id="3" name="74 74 Track 74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985044" y="57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3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3434E-6 -2.22222E-6 L 0.47002 -2.22222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4 2.22222E-6 L -0.17803 2.22222E-6 " pathEditMode="relative" rAng="0" ptsTypes="AA">
                                      <p:cBhvr>
                                        <p:cTn id="11" dur="10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8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4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749" grpId="0" animBg="1"/>
      <p:bldP spid="31750" grpId="0" animBg="1"/>
      <p:bldP spid="31752" grpId="0" animBg="1"/>
      <p:bldP spid="31753" grpId="0" animBg="1"/>
      <p:bldP spid="31754" grpId="0" animBg="1"/>
      <p:bldP spid="31755" grpId="0" animBg="1"/>
      <p:bldP spid="31758" grpId="0" animBg="1"/>
      <p:bldP spid="31759" grpId="0" animBg="1"/>
      <p:bldP spid="317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9" r="4140" b="72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4 74 Track 74 (2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1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04800" y="1828800"/>
            <a:ext cx="822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FF"/>
                </a:solidFill>
                <a:latin typeface="Times New Roman" pitchFamily="18" charset="0"/>
              </a:rPr>
              <a:t>Matching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092200" y="2324100"/>
            <a:ext cx="182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054100" y="3201988"/>
            <a:ext cx="3048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1. playground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066800" y="3938588"/>
            <a:ext cx="3124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2. tennis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066800" y="4657725"/>
            <a:ext cx="3429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3. basketball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1066800" y="5402263"/>
            <a:ext cx="3505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4. gym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1054100" y="6126163"/>
            <a:ext cx="3886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5. jumping</a:t>
            </a:r>
          </a:p>
        </p:txBody>
      </p:sp>
      <p:pic>
        <p:nvPicPr>
          <p:cNvPr id="10270" name="Picture 30" descr="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8" t="18333" r="47501" b="72577"/>
          <a:stretch>
            <a:fillRect/>
          </a:stretch>
        </p:blipFill>
        <p:spPr bwMode="auto">
          <a:xfrm>
            <a:off x="3022600" y="15240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4"/>
          <p:cNvSpPr>
            <a:spLocks noChangeArrowheads="1"/>
          </p:cNvSpPr>
          <p:nvPr/>
        </p:nvSpPr>
        <p:spPr bwMode="auto">
          <a:xfrm>
            <a:off x="0" y="-508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200"/>
              <a:t>Tuesday, December 15</a:t>
            </a:r>
            <a:r>
              <a:rPr lang="en-US" sz="3200" baseline="30000"/>
              <a:t>th</a:t>
            </a:r>
            <a:r>
              <a:rPr lang="en-US" sz="3200"/>
              <a:t>, 2015</a:t>
            </a:r>
          </a:p>
          <a:p>
            <a:pPr algn="ctr"/>
            <a:r>
              <a:rPr lang="en-US" sz="2800" u="sng">
                <a:solidFill>
                  <a:srgbClr val="0000FF"/>
                </a:solidFill>
              </a:rPr>
              <a:t>Unit 9:</a:t>
            </a:r>
            <a:r>
              <a:rPr lang="en-US" sz="2800">
                <a:solidFill>
                  <a:srgbClr val="0000FF"/>
                </a:solidFill>
              </a:rPr>
              <a:t> </a:t>
            </a:r>
            <a:r>
              <a:rPr lang="en-US" sz="2800" b="1">
                <a:solidFill>
                  <a:srgbClr val="FF0000"/>
                </a:solidFill>
              </a:rPr>
              <a:t>What are they doing ?</a:t>
            </a:r>
          </a:p>
          <a:p>
            <a:pPr algn="ctr"/>
            <a:r>
              <a:rPr lang="en-US" sz="3200" u="sng">
                <a:solidFill>
                  <a:srgbClr val="0000FF"/>
                </a:solidFill>
              </a:rPr>
              <a:t>Lesson 3</a:t>
            </a:r>
            <a:r>
              <a:rPr lang="en-US" sz="3200">
                <a:solidFill>
                  <a:srgbClr val="0000FF"/>
                </a:solidFill>
              </a:rPr>
              <a:t>: </a:t>
            </a:r>
            <a:r>
              <a:rPr lang="en-US" sz="3200" b="1">
                <a:solidFill>
                  <a:srgbClr val="FF0000"/>
                </a:solidFill>
              </a:rPr>
              <a:t>Part 4, 5, 6.</a:t>
            </a: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1358900"/>
            <a:ext cx="30924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/>
              <a:t>4. Read and tick.</a:t>
            </a:r>
            <a:r>
              <a:rPr lang="en-US" sz="2800"/>
              <a:t> 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5969000" y="2324100"/>
            <a:ext cx="182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B</a:t>
            </a:r>
          </a:p>
        </p:txBody>
      </p:sp>
      <p:pic>
        <p:nvPicPr>
          <p:cNvPr id="3688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048000"/>
            <a:ext cx="914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83" name="Picture 19" descr="article?img_id=468915&amp;t=14498364146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810000"/>
            <a:ext cx="923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21" descr="Kết quả hình ảnh cho hình ảnh phòng tập thê dục của học sinh tiểu họ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4495800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Picture 23" descr="50760309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5219700"/>
            <a:ext cx="9144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9" name="Picture 25" descr="nh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60579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3657600" y="3505200"/>
            <a:ext cx="2209800" cy="5445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2743200" y="4343400"/>
            <a:ext cx="3124200" cy="1028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2" name="Line 28"/>
          <p:cNvSpPr>
            <a:spLocks noChangeShapeType="1"/>
          </p:cNvSpPr>
          <p:nvPr/>
        </p:nvSpPr>
        <p:spPr bwMode="auto">
          <a:xfrm flipV="1">
            <a:off x="3505200" y="3581400"/>
            <a:ext cx="259080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3" name="Line 29"/>
          <p:cNvSpPr>
            <a:spLocks noChangeShapeType="1"/>
          </p:cNvSpPr>
          <p:nvPr/>
        </p:nvSpPr>
        <p:spPr bwMode="auto">
          <a:xfrm flipV="1">
            <a:off x="3200400" y="6400800"/>
            <a:ext cx="2667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4" name="Line 30"/>
          <p:cNvSpPr>
            <a:spLocks noChangeShapeType="1"/>
          </p:cNvSpPr>
          <p:nvPr/>
        </p:nvSpPr>
        <p:spPr bwMode="auto">
          <a:xfrm flipV="1">
            <a:off x="2514600" y="4800600"/>
            <a:ext cx="35814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5" name="Text Box 31"/>
          <p:cNvSpPr txBox="1">
            <a:spLocks noChangeArrowheads="1"/>
          </p:cNvSpPr>
          <p:nvPr/>
        </p:nvSpPr>
        <p:spPr bwMode="auto">
          <a:xfrm>
            <a:off x="6045200" y="3073400"/>
            <a:ext cx="53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/>
              <a:t>a.</a:t>
            </a:r>
          </a:p>
        </p:txBody>
      </p:sp>
      <p:sp>
        <p:nvSpPr>
          <p:cNvPr id="36896" name="Text Box 32"/>
          <p:cNvSpPr txBox="1">
            <a:spLocks noChangeArrowheads="1"/>
          </p:cNvSpPr>
          <p:nvPr/>
        </p:nvSpPr>
        <p:spPr bwMode="auto">
          <a:xfrm>
            <a:off x="6019800" y="3708400"/>
            <a:ext cx="66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/>
              <a:t>b.</a:t>
            </a:r>
          </a:p>
        </p:txBody>
      </p:sp>
      <p:sp>
        <p:nvSpPr>
          <p:cNvPr id="36897" name="Text Box 33"/>
          <p:cNvSpPr txBox="1">
            <a:spLocks noChangeArrowheads="1"/>
          </p:cNvSpPr>
          <p:nvPr/>
        </p:nvSpPr>
        <p:spPr bwMode="auto">
          <a:xfrm>
            <a:off x="6019800" y="4394200"/>
            <a:ext cx="53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/>
              <a:t>c.</a:t>
            </a:r>
          </a:p>
        </p:txBody>
      </p:sp>
      <p:sp>
        <p:nvSpPr>
          <p:cNvPr id="36898" name="Text Box 34"/>
          <p:cNvSpPr txBox="1">
            <a:spLocks noChangeArrowheads="1"/>
          </p:cNvSpPr>
          <p:nvPr/>
        </p:nvSpPr>
        <p:spPr bwMode="auto">
          <a:xfrm>
            <a:off x="5956300" y="6057900"/>
            <a:ext cx="53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/>
              <a:t>e.</a:t>
            </a:r>
          </a:p>
        </p:txBody>
      </p:sp>
      <p:sp>
        <p:nvSpPr>
          <p:cNvPr id="36899" name="Text Box 35"/>
          <p:cNvSpPr txBox="1">
            <a:spLocks noChangeArrowheads="1"/>
          </p:cNvSpPr>
          <p:nvPr/>
        </p:nvSpPr>
        <p:spPr bwMode="auto">
          <a:xfrm>
            <a:off x="6007100" y="5232400"/>
            <a:ext cx="68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/>
              <a:t>d.</a:t>
            </a:r>
          </a:p>
        </p:txBody>
      </p:sp>
      <p:sp>
        <p:nvSpPr>
          <p:cNvPr id="9244" name="AutoShape 30">
            <a:hlinkClick r:id="rId10" highlightClick="1">
              <a:snd r:embed="rId9" name="applause.wav"/>
            </a:hlinkClick>
          </p:cNvPr>
          <p:cNvSpPr>
            <a:spLocks noChangeArrowheads="1"/>
          </p:cNvSpPr>
          <p:nvPr/>
        </p:nvSpPr>
        <p:spPr bwMode="auto">
          <a:xfrm>
            <a:off x="8229600" y="6324600"/>
            <a:ext cx="762000" cy="533400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6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6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6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6867" grpId="0"/>
      <p:bldP spid="36869" grpId="0"/>
      <p:bldP spid="36870" grpId="0"/>
      <p:bldP spid="36871" grpId="0"/>
      <p:bldP spid="36872" grpId="0"/>
      <p:bldP spid="36873" grpId="0"/>
      <p:bldP spid="2" grpId="0"/>
      <p:bldP spid="36877" grpId="0"/>
      <p:bldP spid="36878" grpId="0"/>
      <p:bldP spid="36890" grpId="0" animBg="1"/>
      <p:bldP spid="36891" grpId="0" animBg="1"/>
      <p:bldP spid="36892" grpId="0" animBg="1"/>
      <p:bldP spid="36893" grpId="0" animBg="1"/>
      <p:bldP spid="36894" grpId="0" animBg="1"/>
      <p:bldP spid="36895" grpId="0"/>
      <p:bldP spid="36896" grpId="0"/>
      <p:bldP spid="36897" grpId="0"/>
      <p:bldP spid="36898" grpId="0"/>
      <p:bldP spid="368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0" y="2074863"/>
            <a:ext cx="76200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It is Friday today. We are having a break. We are doing exercise in the school playground.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is jumping. Linda and Mai are playing badminton. Nam and Tom are skipping.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and Peter are playing basketball. We are having a lot of fun here.</a:t>
            </a:r>
          </a:p>
          <a:p>
            <a:pPr eaLnBrk="1" hangingPunct="1">
              <a:lnSpc>
                <a:spcPct val="150000"/>
              </a:lnSpc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1. We are doing exercise in the school gym.</a:t>
            </a:r>
          </a:p>
          <a:p>
            <a:pPr eaLnBrk="1" hangingPunct="1">
              <a:lnSpc>
                <a:spcPct val="150000"/>
              </a:lnSpc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is skipping.</a:t>
            </a:r>
          </a:p>
          <a:p>
            <a:pPr eaLnBrk="1" hangingPunct="1">
              <a:lnSpc>
                <a:spcPct val="150000"/>
              </a:lnSpc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3. Linda and Peter are playing badminton.</a:t>
            </a:r>
          </a:p>
          <a:p>
            <a:pPr eaLnBrk="1" hangingPunct="1">
              <a:lnSpc>
                <a:spcPct val="150000"/>
              </a:lnSpc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4. Nam and Tom are skipping.</a:t>
            </a:r>
          </a:p>
          <a:p>
            <a:pPr eaLnBrk="1" hangingPunct="1">
              <a:lnSpc>
                <a:spcPct val="150000"/>
              </a:lnSpc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and Peter are playing tennis.</a:t>
            </a:r>
          </a:p>
        </p:txBody>
      </p:sp>
      <p:sp>
        <p:nvSpPr>
          <p:cNvPr id="3075" name="TextBox 7"/>
          <p:cNvSpPr txBox="1">
            <a:spLocks noChangeArrowheads="1"/>
          </p:cNvSpPr>
          <p:nvPr/>
        </p:nvSpPr>
        <p:spPr bwMode="auto">
          <a:xfrm>
            <a:off x="5981700" y="4419600"/>
            <a:ext cx="401638" cy="3730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5981700" y="4884738"/>
            <a:ext cx="401638" cy="3730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5981700" y="6408738"/>
            <a:ext cx="401638" cy="3730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82" name="TextBox 7"/>
          <p:cNvSpPr txBox="1">
            <a:spLocks noChangeArrowheads="1"/>
          </p:cNvSpPr>
          <p:nvPr/>
        </p:nvSpPr>
        <p:spPr bwMode="auto">
          <a:xfrm>
            <a:off x="5981700" y="5418138"/>
            <a:ext cx="401638" cy="3730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981700" y="5908675"/>
            <a:ext cx="401638" cy="3730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b="1">
              <a:solidFill>
                <a:srgbClr val="FF0000"/>
              </a:solidFill>
            </a:endParaRPr>
          </a:p>
        </p:txBody>
      </p:sp>
      <p:graphicFrame>
        <p:nvGraphicFramePr>
          <p:cNvPr id="10248" name="Object 1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4851400"/>
            <a:ext cx="4572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9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4394200"/>
            <a:ext cx="4572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0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5372100"/>
            <a:ext cx="4572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1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905500"/>
            <a:ext cx="4572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2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6375400"/>
            <a:ext cx="4572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63" name="Line 23"/>
          <p:cNvSpPr>
            <a:spLocks noChangeShapeType="1"/>
          </p:cNvSpPr>
          <p:nvPr/>
        </p:nvSpPr>
        <p:spPr bwMode="auto">
          <a:xfrm>
            <a:off x="3276600" y="2997200"/>
            <a:ext cx="1447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4" name="Line 24"/>
          <p:cNvSpPr>
            <a:spLocks noChangeShapeType="1"/>
          </p:cNvSpPr>
          <p:nvPr/>
        </p:nvSpPr>
        <p:spPr bwMode="auto">
          <a:xfrm>
            <a:off x="6350000" y="2971800"/>
            <a:ext cx="1066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5" name="Line 25"/>
          <p:cNvSpPr>
            <a:spLocks noChangeShapeType="1"/>
          </p:cNvSpPr>
          <p:nvPr/>
        </p:nvSpPr>
        <p:spPr bwMode="auto">
          <a:xfrm>
            <a:off x="1447800" y="3390900"/>
            <a:ext cx="533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6" name="Line 26"/>
          <p:cNvSpPr>
            <a:spLocks noChangeShapeType="1"/>
          </p:cNvSpPr>
          <p:nvPr/>
        </p:nvSpPr>
        <p:spPr bwMode="auto">
          <a:xfrm>
            <a:off x="114300" y="3822700"/>
            <a:ext cx="1066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7" name="Line 27"/>
          <p:cNvSpPr>
            <a:spLocks noChangeShapeType="1"/>
          </p:cNvSpPr>
          <p:nvPr/>
        </p:nvSpPr>
        <p:spPr bwMode="auto">
          <a:xfrm>
            <a:off x="5537200" y="3835400"/>
            <a:ext cx="1371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30" descr="0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8" t="18333" r="47501" b="72577"/>
          <a:stretch>
            <a:fillRect/>
          </a:stretch>
        </p:blipFill>
        <p:spPr bwMode="auto">
          <a:xfrm>
            <a:off x="3048000" y="16256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1" name="Picture 31" descr="0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0000" r="21249" b="5000"/>
          <a:stretch>
            <a:fillRect/>
          </a:stretch>
        </p:blipFill>
        <p:spPr bwMode="auto">
          <a:xfrm>
            <a:off x="7556500" y="1905000"/>
            <a:ext cx="152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Wednesday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December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32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Unit 9: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are they doing ?</a:t>
            </a:r>
          </a:p>
          <a:p>
            <a:pPr algn="ctr"/>
            <a:r>
              <a:rPr lang="en-US" sz="32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Lesson 3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 4, 5,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6553200" y="4427538"/>
            <a:ext cx="401638" cy="3730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6553200" y="4884738"/>
            <a:ext cx="401638" cy="3730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6553200" y="6408738"/>
            <a:ext cx="401638" cy="3730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6553200" y="5418138"/>
            <a:ext cx="401638" cy="3730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553200" y="5900738"/>
            <a:ext cx="401638" cy="3730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6019800" y="40386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8000"/>
                </a:solidFill>
              </a:rPr>
              <a:t>T</a:t>
            </a:r>
          </a:p>
        </p:txBody>
      </p:sp>
      <p:sp>
        <p:nvSpPr>
          <p:cNvPr id="12317" name="Text Box 29"/>
          <p:cNvSpPr txBox="1">
            <a:spLocks noChangeArrowheads="1"/>
          </p:cNvSpPr>
          <p:nvPr/>
        </p:nvSpPr>
        <p:spPr bwMode="auto">
          <a:xfrm>
            <a:off x="6591300" y="40513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8000"/>
                </a:solidFill>
              </a:rPr>
              <a:t>F</a:t>
            </a:r>
          </a:p>
        </p:txBody>
      </p:sp>
      <p:sp>
        <p:nvSpPr>
          <p:cNvPr id="10269" name="Rectangle 32"/>
          <p:cNvSpPr>
            <a:spLocks noChangeArrowheads="1"/>
          </p:cNvSpPr>
          <p:nvPr/>
        </p:nvSpPr>
        <p:spPr bwMode="auto">
          <a:xfrm>
            <a:off x="0" y="1473200"/>
            <a:ext cx="2860078" cy="65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 Read and tick.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animBg="1"/>
      <p:bldP spid="3076" grpId="0" animBg="1"/>
      <p:bldP spid="3078" grpId="0" animBg="1"/>
      <p:bldP spid="3082" grpId="0" animBg="1"/>
      <p:bldP spid="13" grpId="0" animBg="1"/>
      <p:bldP spid="10263" grpId="0" animBg="1"/>
      <p:bldP spid="10264" grpId="0" animBg="1"/>
      <p:bldP spid="10265" grpId="0" animBg="1"/>
      <p:bldP spid="10266" grpId="0" animBg="1"/>
      <p:bldP spid="10267" grpId="0" animBg="1"/>
      <p:bldP spid="3" grpId="0" animBg="1"/>
      <p:bldP spid="4" grpId="0" animBg="1"/>
      <p:bldP spid="5" grpId="0" animBg="1"/>
      <p:bldP spid="6" grpId="0" animBg="1"/>
      <p:bldP spid="7" grpId="0" animBg="1"/>
      <p:bldP spid="12316" grpId="0"/>
      <p:bldP spid="123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en-US" dirty="0"/>
          </a:p>
          <a:p>
            <a:pPr eaLnBrk="1" hangingPunct="1">
              <a:lnSpc>
                <a:spcPct val="150000"/>
              </a:lnSpc>
            </a:pPr>
            <a:endParaRPr lang="en-US" dirty="0"/>
          </a:p>
          <a:p>
            <a:pPr eaLnBrk="1" hangingPunct="1">
              <a:lnSpc>
                <a:spcPct val="150000"/>
              </a:lnSpc>
            </a:pPr>
            <a:endParaRPr lang="en-US" dirty="0"/>
          </a:p>
          <a:p>
            <a:pPr eaLnBrk="1" hangingPunct="1">
              <a:lnSpc>
                <a:spcPct val="150000"/>
              </a:lnSpc>
            </a:pPr>
            <a:endParaRPr lang="en-US" dirty="0"/>
          </a:p>
          <a:p>
            <a:pPr eaLnBrk="1" hangingPunct="1">
              <a:lnSpc>
                <a:spcPct val="150000"/>
              </a:lnSpc>
            </a:pPr>
            <a:endParaRPr lang="en-US" dirty="0"/>
          </a:p>
          <a:p>
            <a:pPr eaLnBrk="1" hangingPunct="1">
              <a:lnSpc>
                <a:spcPct val="150000"/>
              </a:lnSpc>
            </a:pPr>
            <a:endParaRPr lang="en-US" dirty="0"/>
          </a:p>
          <a:p>
            <a:pPr eaLnBrk="1" hangingPunct="1">
              <a:lnSpc>
                <a:spcPct val="150000"/>
              </a:lnSpc>
            </a:pPr>
            <a:endParaRPr lang="en-US" dirty="0"/>
          </a:p>
          <a:p>
            <a:pPr eaLnBrk="1" hangingPunct="1">
              <a:lnSpc>
                <a:spcPct val="150000"/>
              </a:lnSpc>
            </a:pPr>
            <a:endParaRPr lang="en-US" dirty="0"/>
          </a:p>
          <a:p>
            <a:pPr eaLnBrk="1" hangingPunct="1">
              <a:lnSpc>
                <a:spcPct val="150000"/>
              </a:lnSpc>
            </a:pPr>
            <a:endParaRPr lang="en-US" dirty="0"/>
          </a:p>
          <a:p>
            <a:pPr eaLnBrk="1" hangingPunct="1">
              <a:lnSpc>
                <a:spcPct val="150000"/>
              </a:lnSpc>
            </a:pPr>
            <a:endParaRPr lang="en-US" dirty="0"/>
          </a:p>
          <a:p>
            <a:pPr eaLnBrk="1" hangingPunct="1">
              <a:lnSpc>
                <a:spcPct val="150000"/>
              </a:lnSpc>
            </a:pPr>
            <a:endParaRPr lang="en-US" dirty="0"/>
          </a:p>
          <a:p>
            <a:pPr eaLnBrk="1" hangingPunct="1">
              <a:lnSpc>
                <a:spcPct val="130000"/>
              </a:lnSpc>
            </a:pPr>
            <a:r>
              <a:rPr lang="en-US" dirty="0"/>
              <a:t>      </a:t>
            </a:r>
            <a:r>
              <a:rPr lang="en-US" sz="2800" dirty="0">
                <a:latin typeface="Times New Roman" pitchFamily="18" charset="0"/>
              </a:rPr>
              <a:t>It is Monday today. We are having an Art lesson.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>
                <a:latin typeface="Times New Roman" pitchFamily="18" charset="0"/>
              </a:rPr>
              <a:t>    The teacher is …………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>
                <a:latin typeface="Times New Roman" pitchFamily="18" charset="0"/>
              </a:rPr>
              <a:t>    The girls are ………………    and …….…...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>
                <a:latin typeface="Times New Roman" pitchFamily="18" charset="0"/>
              </a:rPr>
              <a:t>    The boys are  ………...…..    and  …………</a:t>
            </a:r>
            <a:r>
              <a:rPr lang="en-US" dirty="0"/>
              <a:t>            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451100" y="5130800"/>
            <a:ext cx="5016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drawing a mask on the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board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222500" y="5678488"/>
            <a:ext cx="2628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painting masks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5346700" y="5691188"/>
            <a:ext cx="2819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making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puppets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2286000" y="6249988"/>
            <a:ext cx="2819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making a kite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5270500" y="6249988"/>
            <a:ext cx="36449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painting paper houses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524000"/>
            <a:ext cx="7134225" cy="3114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Wednesday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December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32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Unit 9: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are they doing ?</a:t>
            </a:r>
          </a:p>
          <a:p>
            <a:pPr algn="ctr"/>
            <a:r>
              <a:rPr lang="en-US" sz="32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Lesson 3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 4, 5,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  <p:bldP spid="11271" grpId="0"/>
      <p:bldP spid="11272" grpId="0"/>
      <p:bldP spid="11273" grpId="0"/>
      <p:bldP spid="112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>
            <a:hlinkClick r:id="rId10" action="ppaction://hlinksldjump">
              <a:snd r:embed="rId5" name="drumroll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73300"/>
            <a:ext cx="16764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59" name="Picture 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0"/>
            <a:ext cx="16002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0" name="Picture 4">
            <a:hlinkClick r:id="rId14" action="ppaction://hlinksldjump">
              <a:snd r:embed="rId15" name="camera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16764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1" name="Picture 5">
            <a:hlinkClick r:id="rId17" action="ppaction://hlinksldjump">
              <a:snd r:embed="rId18" name="chimes.wav"/>
            </a:hlinkClick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60600"/>
            <a:ext cx="1647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2" name="Picture 6">
            <a:hlinkClick r:id="rId20" action="ppaction://hlinksldjump">
              <a:snd r:embed="rId21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89400"/>
            <a:ext cx="16002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3" name="Picture 7">
            <a:hlinkClick r:id="rId23" action="ppaction://hlinksldjump">
              <a:snd r:embed="rId18" name="chimes.wav"/>
            </a:hlinkClick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89400"/>
            <a:ext cx="1600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4" name="Picture 8">
            <a:hlinkClick r:id="rId25" action="ppaction://hlinksldjump">
              <a:snd r:embed="rId21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89400"/>
            <a:ext cx="1676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5" name="Picture 9">
            <a:hlinkClick r:id="rId27" action="ppaction://hlinksldjump">
              <a:snd r:embed="rId3" name="coin.wav"/>
            </a:hlinkClick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089400"/>
            <a:ext cx="15240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AutoShape 12"/>
          <p:cNvSpPr>
            <a:spLocks noChangeArrowheads="1"/>
          </p:cNvSpPr>
          <p:nvPr/>
        </p:nvSpPr>
        <p:spPr bwMode="auto">
          <a:xfrm>
            <a:off x="3429000" y="60198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AutoShape 13"/>
          <p:cNvSpPr>
            <a:spLocks noChangeArrowheads="1"/>
          </p:cNvSpPr>
          <p:nvPr/>
        </p:nvSpPr>
        <p:spPr bwMode="auto">
          <a:xfrm>
            <a:off x="7996238" y="4038600"/>
            <a:ext cx="493712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AutoShape 14"/>
          <p:cNvSpPr>
            <a:spLocks noChangeArrowheads="1"/>
          </p:cNvSpPr>
          <p:nvPr/>
        </p:nvSpPr>
        <p:spPr bwMode="auto">
          <a:xfrm>
            <a:off x="-223838" y="4033838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271" name="AutoShape 15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4272" name="AutoShape 16"/>
          <p:cNvSpPr>
            <a:spLocks noChangeArrowheads="1"/>
          </p:cNvSpPr>
          <p:nvPr/>
        </p:nvSpPr>
        <p:spPr bwMode="auto">
          <a:xfrm>
            <a:off x="681038" y="42672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03" name="AutoShape 17"/>
          <p:cNvSpPr>
            <a:spLocks noChangeArrowheads="1"/>
          </p:cNvSpPr>
          <p:nvPr/>
        </p:nvSpPr>
        <p:spPr bwMode="auto">
          <a:xfrm>
            <a:off x="5562600" y="58674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274" name="AutoShape 18">
            <a:hlinkClick r:id="rId20" action="ppaction://hlinksldjump">
              <a:snd r:embed="rId18" name="chimes.wav"/>
            </a:hlinkClick>
          </p:cNvPr>
          <p:cNvSpPr>
            <a:spLocks noChangeArrowheads="1"/>
          </p:cNvSpPr>
          <p:nvPr/>
        </p:nvSpPr>
        <p:spPr bwMode="auto">
          <a:xfrm>
            <a:off x="8382000" y="6172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4275" name="AutoShape 19"/>
          <p:cNvSpPr>
            <a:spLocks noChangeArrowheads="1"/>
          </p:cNvSpPr>
          <p:nvPr/>
        </p:nvSpPr>
        <p:spPr bwMode="auto">
          <a:xfrm>
            <a:off x="8229600" y="1524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06" name="AutoShape 22"/>
          <p:cNvSpPr>
            <a:spLocks noChangeArrowheads="1"/>
          </p:cNvSpPr>
          <p:nvPr/>
        </p:nvSpPr>
        <p:spPr bwMode="auto">
          <a:xfrm>
            <a:off x="1066800" y="60960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Rectangle 25"/>
          <p:cNvSpPr>
            <a:spLocks noGrp="1" noChangeArrowheads="1"/>
          </p:cNvSpPr>
          <p:nvPr>
            <p:ph type="title"/>
          </p:nvPr>
        </p:nvSpPr>
        <p:spPr>
          <a:xfrm>
            <a:off x="1917700" y="1612900"/>
            <a:ext cx="5562600" cy="457200"/>
          </a:xfrm>
          <a:effectLst>
            <a:outerShdw dist="35921" dir="2700000" algn="ctr" rotWithShape="0">
              <a:srgbClr val="0000FF"/>
            </a:outerShdw>
          </a:effec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en-US" sz="2600" b="1" cap="none" smtClean="0">
                <a:solidFill>
                  <a:srgbClr val="00CC00"/>
                </a:solidFill>
              </a:rPr>
              <a:t>LUCKY NUMBERS</a:t>
            </a:r>
          </a:p>
        </p:txBody>
      </p:sp>
      <p:pic>
        <p:nvPicPr>
          <p:cNvPr id="12308" name="Picture 26" descr="j,kuiii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191125"/>
            <a:ext cx="26574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9" name="AutoShape 29"/>
          <p:cNvSpPr>
            <a:spLocks noChangeArrowheads="1"/>
          </p:cNvSpPr>
          <p:nvPr/>
        </p:nvSpPr>
        <p:spPr bwMode="auto">
          <a:xfrm>
            <a:off x="685800" y="3810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0" name="AutoShape 30"/>
          <p:cNvSpPr>
            <a:spLocks noChangeArrowheads="1"/>
          </p:cNvSpPr>
          <p:nvPr/>
        </p:nvSpPr>
        <p:spPr bwMode="auto">
          <a:xfrm>
            <a:off x="4191000" y="6454775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1" name="AutoShape 32"/>
          <p:cNvSpPr>
            <a:spLocks noChangeArrowheads="1"/>
          </p:cNvSpPr>
          <p:nvPr/>
        </p:nvSpPr>
        <p:spPr bwMode="auto">
          <a:xfrm>
            <a:off x="6350000" y="5387975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289" name="Text Box 33"/>
          <p:cNvSpPr txBox="1">
            <a:spLocks noChangeArrowheads="1"/>
          </p:cNvSpPr>
          <p:nvPr/>
        </p:nvSpPr>
        <p:spPr bwMode="auto">
          <a:xfrm>
            <a:off x="76200" y="100488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006600"/>
                </a:solidFill>
                <a:latin typeface=".VnTimeH" pitchFamily="34" charset="0"/>
                <a:cs typeface="Arial" charset="0"/>
              </a:rPr>
              <a:t>Team a</a:t>
            </a:r>
          </a:p>
        </p:txBody>
      </p:sp>
      <p:sp>
        <p:nvSpPr>
          <p:cNvPr id="224296" name="Text Box 40"/>
          <p:cNvSpPr txBox="1">
            <a:spLocks noChangeArrowheads="1"/>
          </p:cNvSpPr>
          <p:nvPr/>
        </p:nvSpPr>
        <p:spPr bwMode="auto">
          <a:xfrm>
            <a:off x="8001000" y="1004888"/>
            <a:ext cx="1143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.VnTimeH" pitchFamily="34" charset="0"/>
                <a:cs typeface="Arial" charset="0"/>
              </a:rPr>
              <a:t>Team b</a:t>
            </a:r>
          </a:p>
        </p:txBody>
      </p:sp>
      <p:sp>
        <p:nvSpPr>
          <p:cNvPr id="224297" name="AutoShape 41"/>
          <p:cNvSpPr>
            <a:spLocks noChangeArrowheads="1"/>
          </p:cNvSpPr>
          <p:nvPr/>
        </p:nvSpPr>
        <p:spPr bwMode="auto">
          <a:xfrm>
            <a:off x="8528050" y="2286000"/>
            <a:ext cx="311150" cy="249238"/>
          </a:xfrm>
          <a:prstGeom prst="star5">
            <a:avLst/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4298" name="AutoShape 42"/>
          <p:cNvSpPr>
            <a:spLocks noChangeArrowheads="1"/>
          </p:cNvSpPr>
          <p:nvPr/>
        </p:nvSpPr>
        <p:spPr bwMode="auto">
          <a:xfrm>
            <a:off x="8528050" y="1905000"/>
            <a:ext cx="311150" cy="249238"/>
          </a:xfrm>
          <a:prstGeom prst="star5">
            <a:avLst/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4299" name="AutoShape 43"/>
          <p:cNvSpPr>
            <a:spLocks noChangeArrowheads="1"/>
          </p:cNvSpPr>
          <p:nvPr/>
        </p:nvSpPr>
        <p:spPr bwMode="auto">
          <a:xfrm>
            <a:off x="8534400" y="1524000"/>
            <a:ext cx="311150" cy="249238"/>
          </a:xfrm>
          <a:prstGeom prst="star5">
            <a:avLst/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4300" name="AutoShape 44"/>
          <p:cNvSpPr>
            <a:spLocks noChangeArrowheads="1"/>
          </p:cNvSpPr>
          <p:nvPr/>
        </p:nvSpPr>
        <p:spPr bwMode="auto">
          <a:xfrm>
            <a:off x="8528050" y="2667000"/>
            <a:ext cx="311150" cy="249238"/>
          </a:xfrm>
          <a:prstGeom prst="star5">
            <a:avLst/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4301" name="AutoShape 45"/>
          <p:cNvSpPr>
            <a:spLocks noChangeArrowheads="1"/>
          </p:cNvSpPr>
          <p:nvPr/>
        </p:nvSpPr>
        <p:spPr bwMode="auto">
          <a:xfrm>
            <a:off x="8534400" y="3048000"/>
            <a:ext cx="311150" cy="249238"/>
          </a:xfrm>
          <a:prstGeom prst="star5">
            <a:avLst/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4302" name="AutoShape 46"/>
          <p:cNvSpPr>
            <a:spLocks noChangeArrowheads="1"/>
          </p:cNvSpPr>
          <p:nvPr/>
        </p:nvSpPr>
        <p:spPr bwMode="auto">
          <a:xfrm>
            <a:off x="8534400" y="3429000"/>
            <a:ext cx="311150" cy="249238"/>
          </a:xfrm>
          <a:prstGeom prst="star5">
            <a:avLst/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4305" name="AutoShape 49"/>
          <p:cNvSpPr>
            <a:spLocks noChangeArrowheads="1"/>
          </p:cNvSpPr>
          <p:nvPr/>
        </p:nvSpPr>
        <p:spPr bwMode="auto">
          <a:xfrm>
            <a:off x="8534400" y="3810000"/>
            <a:ext cx="311150" cy="249238"/>
          </a:xfrm>
          <a:prstGeom prst="star5">
            <a:avLst/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4306" name="AutoShape 50"/>
          <p:cNvSpPr>
            <a:spLocks noChangeArrowheads="1"/>
          </p:cNvSpPr>
          <p:nvPr/>
        </p:nvSpPr>
        <p:spPr bwMode="auto">
          <a:xfrm>
            <a:off x="8534400" y="4191000"/>
            <a:ext cx="311150" cy="249238"/>
          </a:xfrm>
          <a:prstGeom prst="star5">
            <a:avLst/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4313" name="AutoShape 57"/>
          <p:cNvSpPr>
            <a:spLocks noChangeArrowheads="1"/>
          </p:cNvSpPr>
          <p:nvPr/>
        </p:nvSpPr>
        <p:spPr bwMode="auto">
          <a:xfrm>
            <a:off x="381000" y="1447800"/>
            <a:ext cx="311150" cy="249238"/>
          </a:xfrm>
          <a:prstGeom prst="star5">
            <a:avLst/>
          </a:prstGeom>
          <a:solidFill>
            <a:srgbClr val="00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4314" name="AutoShape 58"/>
          <p:cNvSpPr>
            <a:spLocks noChangeArrowheads="1"/>
          </p:cNvSpPr>
          <p:nvPr/>
        </p:nvSpPr>
        <p:spPr bwMode="auto">
          <a:xfrm>
            <a:off x="381000" y="1828800"/>
            <a:ext cx="311150" cy="249238"/>
          </a:xfrm>
          <a:prstGeom prst="star5">
            <a:avLst/>
          </a:prstGeom>
          <a:solidFill>
            <a:srgbClr val="00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4315" name="AutoShape 59"/>
          <p:cNvSpPr>
            <a:spLocks noChangeArrowheads="1"/>
          </p:cNvSpPr>
          <p:nvPr/>
        </p:nvSpPr>
        <p:spPr bwMode="auto">
          <a:xfrm>
            <a:off x="381000" y="2209800"/>
            <a:ext cx="311150" cy="249238"/>
          </a:xfrm>
          <a:prstGeom prst="star5">
            <a:avLst/>
          </a:prstGeom>
          <a:solidFill>
            <a:srgbClr val="00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4316" name="AutoShape 60"/>
          <p:cNvSpPr>
            <a:spLocks noChangeArrowheads="1"/>
          </p:cNvSpPr>
          <p:nvPr/>
        </p:nvSpPr>
        <p:spPr bwMode="auto">
          <a:xfrm>
            <a:off x="381000" y="2646363"/>
            <a:ext cx="311150" cy="249237"/>
          </a:xfrm>
          <a:prstGeom prst="star5">
            <a:avLst/>
          </a:prstGeom>
          <a:solidFill>
            <a:srgbClr val="00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4317" name="AutoShape 61"/>
          <p:cNvSpPr>
            <a:spLocks noChangeArrowheads="1"/>
          </p:cNvSpPr>
          <p:nvPr/>
        </p:nvSpPr>
        <p:spPr bwMode="auto">
          <a:xfrm>
            <a:off x="381000" y="3048000"/>
            <a:ext cx="311150" cy="249238"/>
          </a:xfrm>
          <a:prstGeom prst="star5">
            <a:avLst/>
          </a:prstGeom>
          <a:solidFill>
            <a:srgbClr val="00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4318" name="AutoShape 62"/>
          <p:cNvSpPr>
            <a:spLocks noChangeArrowheads="1"/>
          </p:cNvSpPr>
          <p:nvPr/>
        </p:nvSpPr>
        <p:spPr bwMode="auto">
          <a:xfrm>
            <a:off x="381000" y="3408363"/>
            <a:ext cx="311150" cy="249237"/>
          </a:xfrm>
          <a:prstGeom prst="star5">
            <a:avLst/>
          </a:prstGeom>
          <a:solidFill>
            <a:srgbClr val="00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4319" name="AutoShape 63"/>
          <p:cNvSpPr>
            <a:spLocks noChangeArrowheads="1"/>
          </p:cNvSpPr>
          <p:nvPr/>
        </p:nvSpPr>
        <p:spPr bwMode="auto">
          <a:xfrm>
            <a:off x="381000" y="3789363"/>
            <a:ext cx="311150" cy="249237"/>
          </a:xfrm>
          <a:prstGeom prst="star5">
            <a:avLst/>
          </a:prstGeom>
          <a:solidFill>
            <a:srgbClr val="00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4320" name="AutoShape 64"/>
          <p:cNvSpPr>
            <a:spLocks noChangeArrowheads="1"/>
          </p:cNvSpPr>
          <p:nvPr/>
        </p:nvSpPr>
        <p:spPr bwMode="auto">
          <a:xfrm>
            <a:off x="381000" y="4170363"/>
            <a:ext cx="311150" cy="249237"/>
          </a:xfrm>
          <a:prstGeom prst="star5">
            <a:avLst/>
          </a:prstGeom>
          <a:solidFill>
            <a:srgbClr val="00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30" name="AutoShape 45">
            <a:hlinkClick r:id="rId3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324600"/>
            <a:ext cx="838200" cy="533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Wednesday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December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32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Unit 9: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are they doing ?</a:t>
            </a:r>
          </a:p>
          <a:p>
            <a:pPr algn="ctr"/>
            <a:r>
              <a:rPr lang="en-US" sz="32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Lesson 3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 4, 5,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4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2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4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4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4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4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43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4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4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43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4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4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43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4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4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4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4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4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43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29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4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4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4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43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4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4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4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4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4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4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4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4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4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4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4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43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4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4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4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4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4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43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4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4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4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28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4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" dur="500"/>
                                        <p:tgtEl>
                                          <p:spTgt spid="224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26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4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0" dur="500"/>
                                        <p:tgtEl>
                                          <p:spTgt spid="224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26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4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6" dur="5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25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4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2" dur="5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26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4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8" dur="500"/>
                                        <p:tgtEl>
                                          <p:spTgt spid="224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25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24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4" dur="500"/>
                                        <p:tgtEl>
                                          <p:spTgt spid="224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26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4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26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24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6" dur="5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26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FC6E70B9-87F4-40DD-8B12-8397B6BA1CFE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`\uFFFD\uFFFD{8878FE29-300D-4CFA-B5E9-844CEB100F35}&quot;,&quot;D:\\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9.12.20 GA TIET GVG TRUONG 20-21"/>
  <p:tag name="ISPRING_FIRST_PUBLISH" val="1"/>
  <p:tag name="ISPRING_UUID" val="{EF7D5D6B-2AA7-4C25-A48E-EF285AAE668C}"/>
  <p:tag name="ISPRING_RESOURCE_FOLDER" val="D:\9.12.20 GA TIET GVG TRUONG 20-21\"/>
  <p:tag name="ISPRING_PRESENTATION_PATH" val="D:\9.12.20 GA TIET GVG TRUONG 20-21.pptx"/>
  <p:tag name="ISPRING_PROJECT_VERSION" val="9.3"/>
  <p:tag name="ISPRING_PROJECT_FOLDER_UPDATED" val="1"/>
  <p:tag name="ISPRING_SCREEN_RECS_UPDATED" val="D:\9.12.20 GA TIET GVG TRUONG 20-21\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.VnSouthern"/>
        <a:ea typeface=""/>
        <a:cs typeface=""/>
      </a:majorFont>
      <a:minorFont>
        <a:latin typeface=".VnSouther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>
            <a:alpha val="80000"/>
          </a:srgbClr>
        </a:solidFill>
        <a:ln w="3175" cap="rnd" cmpd="sng" algn="ctr">
          <a:solidFill>
            <a:srgbClr val="FF0000"/>
          </a:solidFill>
          <a:prstDash val="sysDot"/>
          <a:round/>
          <a:headEnd type="none" w="med" len="med"/>
          <a:tailEnd type="none" w="med" len="med"/>
        </a:ln>
        <a:effectLst>
          <a:outerShdw dist="35921" dir="2700000" algn="ctr" rotWithShape="0">
            <a:srgbClr val="C0C0C0">
              <a:alpha val="80000"/>
            </a:srgb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Souther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>
            <a:alpha val="80000"/>
          </a:srgbClr>
        </a:solidFill>
        <a:ln w="3175" cap="rnd" cmpd="sng" algn="ctr">
          <a:solidFill>
            <a:srgbClr val="FF0000"/>
          </a:solidFill>
          <a:prstDash val="sysDot"/>
          <a:round/>
          <a:headEnd type="none" w="med" len="med"/>
          <a:tailEnd type="none" w="med" len="med"/>
        </a:ln>
        <a:effectLst>
          <a:outerShdw dist="35921" dir="2700000" algn="ctr" rotWithShape="0">
            <a:srgbClr val="C0C0C0">
              <a:alpha val="80000"/>
            </a:srgb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Southern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3079</TotalTime>
  <Words>585</Words>
  <Application>Microsoft Office PowerPoint</Application>
  <PresentationFormat>On-screen Show (4:3)</PresentationFormat>
  <Paragraphs>126</Paragraphs>
  <Slides>21</Slides>
  <Notes>21</Notes>
  <HiddenSlides>0</HiddenSlides>
  <MMClips>4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Oriel</vt:lpstr>
      <vt:lpstr>Default Design</vt:lpstr>
      <vt:lpstr>3_Default Design</vt:lpstr>
      <vt:lpstr>1_Office Theme</vt:lpstr>
      <vt:lpstr>2_Default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LUCKY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See you again!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9.12.20 GA TIET GVG TRUONG 20-21</dc:title>
  <dc:creator>Hung Luong</dc:creator>
  <cp:lastModifiedBy>FPTSHOP</cp:lastModifiedBy>
  <cp:revision>438</cp:revision>
  <dcterms:created xsi:type="dcterms:W3CDTF">2009-03-02T16:20:28Z</dcterms:created>
  <dcterms:modified xsi:type="dcterms:W3CDTF">2021-02-23T14:28:32Z</dcterms:modified>
</cp:coreProperties>
</file>