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handoutMasterIdLst>
    <p:handoutMasterId r:id="rId22"/>
  </p:handoutMasterIdLst>
  <p:sldIdLst>
    <p:sldId id="294" r:id="rId4"/>
    <p:sldId id="258" r:id="rId5"/>
    <p:sldId id="273" r:id="rId6"/>
    <p:sldId id="277" r:id="rId7"/>
    <p:sldId id="286" r:id="rId8"/>
    <p:sldId id="281" r:id="rId9"/>
    <p:sldId id="259" r:id="rId10"/>
    <p:sldId id="280" r:id="rId11"/>
    <p:sldId id="285" r:id="rId12"/>
    <p:sldId id="287" r:id="rId13"/>
    <p:sldId id="289" r:id="rId14"/>
    <p:sldId id="288" r:id="rId15"/>
    <p:sldId id="290" r:id="rId16"/>
    <p:sldId id="282" r:id="rId17"/>
    <p:sldId id="292" r:id="rId18"/>
    <p:sldId id="263" r:id="rId19"/>
    <p:sldId id="272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  <p:extLst>
    <p:ext uri="{521415D9-36F7-43E2-AB2F-B90AF26B5E84}">
      <p14:sectionLst xmlns:p14="http://schemas.microsoft.com/office/powerpoint/2010/main">
        <p14:section name="Default Section" id="{D6BD74CD-2526-4FD6-8C95-5C29A6E98BA3}">
          <p14:sldIdLst>
            <p14:sldId id="294"/>
            <p14:sldId id="258"/>
            <p14:sldId id="273"/>
            <p14:sldId id="277"/>
            <p14:sldId id="286"/>
            <p14:sldId id="281"/>
            <p14:sldId id="259"/>
            <p14:sldId id="280"/>
            <p14:sldId id="285"/>
            <p14:sldId id="287"/>
            <p14:sldId id="289"/>
            <p14:sldId id="288"/>
            <p14:sldId id="290"/>
            <p14:sldId id="282"/>
            <p14:sldId id="292"/>
            <p14:sldId id="263"/>
            <p14:sldId id="272"/>
          </p14:sldIdLst>
        </p14:section>
        <p14:section name="Untitled Section" id="{B9E0FB5F-301F-456E-BDE0-9BDB81B292B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PC" initials="M" lastIdx="1" clrIdx="0">
    <p:extLst>
      <p:ext uri="{19B8F6BF-5375-455C-9EA6-DF929625EA0E}">
        <p15:presenceInfo xmlns:p15="http://schemas.microsoft.com/office/powerpoint/2012/main" userId="MY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14F4E"/>
    <a:srgbClr val="830312"/>
    <a:srgbClr val="564E49"/>
    <a:srgbClr val="302512"/>
    <a:srgbClr val="608C7D"/>
    <a:srgbClr val="B9D4ED"/>
    <a:srgbClr val="81B2DF"/>
    <a:srgbClr val="488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9" y="254"/>
      </p:cViewPr>
      <p:guideLst>
        <p:guide orient="horz" pos="2092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2021/5/18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193918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6020974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414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00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51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6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95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87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9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10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840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8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73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9"/>
          <p:cNvPicPr>
            <a:picLocks noChangeAspect="1"/>
          </p:cNvPicPr>
          <p:nvPr/>
        </p:nvPicPr>
        <p:blipFill>
          <a:blip r:embed="rId2"/>
          <a:srcRect t="8797" b="78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25" y="261938"/>
            <a:ext cx="6391275" cy="419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4546600"/>
            <a:ext cx="9906000" cy="679094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4800" b="0" i="0">
                <a:solidFill>
                  <a:schemeClr val="accent1"/>
                </a:solidFill>
                <a:effectLst>
                  <a:outerShdw dist="25400" dir="5400000" algn="t" rotWithShape="0">
                    <a:srgbClr val="E88302">
                      <a:alpha val="54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700" y="5365798"/>
            <a:ext cx="9906000" cy="5671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>
              <a:buChar char="•"/>
            </a:pPr>
            <a:fld id="{9A0DB2DC-4C9A-4742-B13C-FB6460FD3503}" type="slidenum">
              <a:rPr lang="zh-CN" altLang="en-US" sz="900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5"/>
            <a:ext cx="10515600" cy="1070339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7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幼圆" panose="02010509060101010101" charset="-122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幼圆" panose="02010509060101010101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 indent="-22860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/>
        </p:nvPicPr>
        <p:blipFill>
          <a:blip r:embed="rId14"/>
          <a:srcRect t="61418" b="18062"/>
          <a:stretch>
            <a:fillRect/>
          </a:stretch>
        </p:blipFill>
        <p:spPr>
          <a:xfrm>
            <a:off x="0" y="0"/>
            <a:ext cx="12192000" cy="2501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矩形 7"/>
          <p:cNvGrpSpPr/>
          <p:nvPr/>
        </p:nvGrpSpPr>
        <p:grpSpPr>
          <a:xfrm>
            <a:off x="0" y="969963"/>
            <a:ext cx="12192000" cy="5888037"/>
            <a:chOff x="0" y="0"/>
            <a:chExt cx="7680" cy="3709"/>
          </a:xfrm>
        </p:grpSpPr>
        <p:pic>
          <p:nvPicPr>
            <p:cNvPr id="2052" name="矩形 7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7680" cy="37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7680" cy="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5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 indent="-22860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/>
          <p:cNvPicPr>
            <a:picLocks noChangeAspect="1"/>
          </p:cNvPicPr>
          <p:nvPr/>
        </p:nvPicPr>
        <p:blipFill>
          <a:blip r:embed="rId13"/>
          <a:srcRect t="9743" b="8067"/>
          <a:stretch>
            <a:fillRect/>
          </a:stretch>
        </p:blipFill>
        <p:spPr>
          <a:xfrm>
            <a:off x="4763" y="0"/>
            <a:ext cx="12187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Text Placeholder 2"/>
          <p:cNvSpPr>
            <a:spLocks noGrp="1"/>
          </p:cNvSpPr>
          <p:nvPr>
            <p:ph type="body"/>
          </p:nvPr>
        </p:nvSpPr>
        <p:spPr>
          <a:xfrm>
            <a:off x="558800" y="1190625"/>
            <a:ext cx="11036300" cy="5165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 fontAlgn="base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A6A6A6"/>
              </a:solidFill>
            </a:endParaRPr>
          </a:p>
        </p:txBody>
      </p:sp>
      <p:sp>
        <p:nvSpPr>
          <p:cNvPr id="3080" name="Title Placeholder 1"/>
          <p:cNvSpPr>
            <a:spLocks noGrp="1"/>
          </p:cNvSpPr>
          <p:nvPr>
            <p:ph type="title"/>
          </p:nvPr>
        </p:nvSpPr>
        <p:spPr>
          <a:xfrm>
            <a:off x="558800" y="381000"/>
            <a:ext cx="11036300" cy="5937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华文新魏" panose="02010800040101010101" charset="-122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anose="02020600040205080304" pitchFamily="18" charset="-128"/>
          <a:ea typeface="华文新魏" panose="02010800040101010101" charset="-122"/>
          <a:cs typeface="华文新魏" panose="02010800040101010101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anose="02020600040205080304" pitchFamily="18" charset="-128"/>
          <a:ea typeface="华文新魏" panose="02010800040101010101" charset="-122"/>
          <a:cs typeface="华文新魏" panose="02010800040101010101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anose="02020600040205080304" pitchFamily="18" charset="-128"/>
          <a:ea typeface="华文新魏" panose="02010800040101010101" charset="-122"/>
          <a:cs typeface="华文新魏" panose="02010800040101010101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anose="02020600040205080304" pitchFamily="18" charset="-128"/>
          <a:ea typeface="华文新魏" panose="02010800040101010101" charset="-122"/>
          <a:cs typeface="华文新魏" panose="02010800040101010101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anose="02020600040205080304" pitchFamily="18" charset="-128"/>
          <a:ea typeface="华文新魏" panose="02010800040101010101" charset="-122"/>
          <a:cs typeface="华文新魏" panose="02010800040101010101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anose="02020600040205080304" pitchFamily="18" charset="-128"/>
          <a:ea typeface="华文新魏" panose="02010800040101010101" charset="-122"/>
          <a:cs typeface="华文新魏" panose="02010800040101010101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anose="02020600040205080304" pitchFamily="18" charset="-128"/>
          <a:ea typeface="华文新魏" panose="02010800040101010101" charset="-122"/>
          <a:cs typeface="华文新魏" panose="02010800040101010101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anose="02020600040205080304" pitchFamily="18" charset="-128"/>
          <a:ea typeface="华文新魏" panose="02010800040101010101" charset="-122"/>
          <a:cs typeface="华文新魏" panose="02010800040101010101" charset="-122"/>
        </a:defRPr>
      </a:lvl9pPr>
    </p:titleStyle>
    <p:bodyStyle>
      <a:lvl1pPr marL="266700" indent="-266700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80000"/>
        <a:buFont typeface="Wingdings 2" panose="05020102010507070707"/>
        <a:buChar char=""/>
        <a:defRPr sz="2800" kern="1200">
          <a:solidFill>
            <a:schemeClr val="accent1"/>
          </a:solidFill>
          <a:latin typeface="+mn-lt"/>
          <a:ea typeface="+mn-ea"/>
          <a:cs typeface="幼圆" panose="02010509060101010101" charset="-122"/>
        </a:defRPr>
      </a:lvl1pPr>
      <a:lvl2pPr marL="266700" indent="-266700" algn="l" defTabSz="6858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幼圆" panose="02010509060101010101" charset="-122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幼圆" panose="02010509060101010101" charset="-122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+mn-lt"/>
          <a:ea typeface="+mn-ea"/>
          <a:cs typeface="幼圆" panose="02010509060101010101" charset="-122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+mn-lt"/>
          <a:ea typeface="+mn-ea"/>
          <a:cs typeface="幼圆" panose="02010509060101010101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C2A2AC-3AAF-4EBB-8BCF-D9ACE6391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-1345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椭圆 6"/>
          <p:cNvSpPr/>
          <p:nvPr/>
        </p:nvSpPr>
        <p:spPr>
          <a:xfrm rot="19800000">
            <a:off x="11505163" y="-73698"/>
            <a:ext cx="269943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63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椭圆 6"/>
          <p:cNvSpPr/>
          <p:nvPr/>
        </p:nvSpPr>
        <p:spPr>
          <a:xfrm rot="19800000" flipH="1">
            <a:off x="11275597" y="60972"/>
            <a:ext cx="262571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24000">
                <a:schemeClr val="accent3">
                  <a:lumMod val="50000"/>
                </a:schemeClr>
              </a:gs>
              <a:gs pos="67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127000" dist="88900" dir="6000000" sx="106000" sy="106000" kx="800400" algn="br" rotWithShape="0">
              <a:srgbClr val="000000">
                <a:alpha val="89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hardEdge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流程图: 终止 33"/>
          <p:cNvSpPr/>
          <p:nvPr/>
        </p:nvSpPr>
        <p:spPr>
          <a:xfrm rot="3600000">
            <a:off x="11457748" y="176097"/>
            <a:ext cx="131763" cy="38100"/>
          </a:xfrm>
          <a:prstGeom prst="flowChartTerminator">
            <a:avLst/>
          </a:prstGeom>
          <a:gradFill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outerShdw blurRad="38100" dist="50800" dir="3120000" sx="107000" sy="107000" algn="ctr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2">
            <a:extLst>
              <a:ext uri="{FF2B5EF4-FFF2-40B4-BE49-F238E27FC236}">
                <a16:creationId xmlns:a16="http://schemas.microsoft.com/office/drawing/2014/main" id="{6246FF41-F104-4D3F-8D80-035601EC2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819154" y="2938935"/>
            <a:ext cx="8181932" cy="980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FBA0B5-3882-4B18-B625-4837AE3F6F4F}"/>
              </a:ext>
            </a:extLst>
          </p:cNvPr>
          <p:cNvSpPr/>
          <p:nvPr/>
        </p:nvSpPr>
        <p:spPr>
          <a:xfrm>
            <a:off x="1052219" y="37508"/>
            <a:ext cx="4005942" cy="685800"/>
          </a:xfrm>
          <a:prstGeom prst="rect">
            <a:avLst/>
          </a:prstGeom>
          <a:solidFill>
            <a:srgbClr val="830312"/>
          </a:solidFill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2A0F8-9676-4CC5-8BA7-C8F19B3417FD}"/>
              </a:ext>
            </a:extLst>
          </p:cNvPr>
          <p:cNvSpPr txBox="1"/>
          <p:nvPr/>
        </p:nvSpPr>
        <p:spPr>
          <a:xfrm>
            <a:off x="1461071" y="878436"/>
            <a:ext cx="951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59D9A-E5E4-4E56-BAA6-1A6A12F05836}"/>
              </a:ext>
            </a:extLst>
          </p:cNvPr>
          <p:cNvSpPr txBox="1"/>
          <p:nvPr/>
        </p:nvSpPr>
        <p:spPr>
          <a:xfrm>
            <a:off x="986118" y="1758583"/>
            <a:ext cx="932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A7D4D6-42F5-49C9-A80E-6D8058FBF1E1}"/>
              </a:ext>
            </a:extLst>
          </p:cNvPr>
          <p:cNvSpPr txBox="1"/>
          <p:nvPr/>
        </p:nvSpPr>
        <p:spPr>
          <a:xfrm>
            <a:off x="977111" y="2719262"/>
            <a:ext cx="844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CE4F2-7B2C-4E18-B1B4-DD7FFF5B1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839" y="2709824"/>
            <a:ext cx="1329985" cy="585119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38FFB733-01AF-4B6B-B9B0-E775AD4EE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6390" y="2709824"/>
            <a:ext cx="2555723" cy="523219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2B9962E-A849-44E7-B222-128872663DB9}"/>
              </a:ext>
            </a:extLst>
          </p:cNvPr>
          <p:cNvSpPr txBox="1"/>
          <p:nvPr/>
        </p:nvSpPr>
        <p:spPr>
          <a:xfrm>
            <a:off x="980245" y="3720833"/>
            <a:ext cx="85860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5B7199-56A5-4B43-B219-E24FBEEF4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347" y="3607459"/>
            <a:ext cx="2876983" cy="844487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5DD5BD-8FAB-4175-96C5-F20B3E020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289" y="4945951"/>
            <a:ext cx="2511662" cy="571886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E68B09-1E6C-4B01-B409-D4942C0A5C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580" y="5076276"/>
            <a:ext cx="3105371" cy="502442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5F01145-B7BA-47D5-8FD8-B9C403B5C3B0}"/>
              </a:ext>
            </a:extLst>
          </p:cNvPr>
          <p:cNvSpPr txBox="1"/>
          <p:nvPr/>
        </p:nvSpPr>
        <p:spPr>
          <a:xfrm>
            <a:off x="966672" y="5948648"/>
            <a:ext cx="8813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D470EF-3F9A-4082-BAC6-2BF2DB75B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450" y="5948648"/>
            <a:ext cx="4286250" cy="5715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634930-251A-4CE5-968B-96316F4F8C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5206" y="5927627"/>
            <a:ext cx="2199221" cy="613541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29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-1345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椭圆 6"/>
          <p:cNvSpPr/>
          <p:nvPr/>
        </p:nvSpPr>
        <p:spPr>
          <a:xfrm rot="19800000">
            <a:off x="11505163" y="-73698"/>
            <a:ext cx="269943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63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椭圆 6"/>
          <p:cNvSpPr/>
          <p:nvPr/>
        </p:nvSpPr>
        <p:spPr>
          <a:xfrm rot="19800000" flipH="1">
            <a:off x="11275597" y="60972"/>
            <a:ext cx="262571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24000">
                <a:schemeClr val="accent3">
                  <a:lumMod val="50000"/>
                </a:schemeClr>
              </a:gs>
              <a:gs pos="67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127000" dist="88900" dir="6000000" sx="106000" sy="106000" kx="800400" algn="br" rotWithShape="0">
              <a:srgbClr val="000000">
                <a:alpha val="89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hardEdge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流程图: 终止 33"/>
          <p:cNvSpPr/>
          <p:nvPr/>
        </p:nvSpPr>
        <p:spPr>
          <a:xfrm rot="3600000">
            <a:off x="11457748" y="176097"/>
            <a:ext cx="131763" cy="38100"/>
          </a:xfrm>
          <a:prstGeom prst="flowChartTerminator">
            <a:avLst/>
          </a:prstGeom>
          <a:gradFill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outerShdw blurRad="38100" dist="50800" dir="3120000" sx="107000" sy="107000" algn="ctr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2">
            <a:extLst>
              <a:ext uri="{FF2B5EF4-FFF2-40B4-BE49-F238E27FC236}">
                <a16:creationId xmlns:a16="http://schemas.microsoft.com/office/drawing/2014/main" id="{6246FF41-F104-4D3F-8D80-035601EC2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819154" y="2938935"/>
            <a:ext cx="8181932" cy="980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FBA0B5-3882-4B18-B625-4837AE3F6F4F}"/>
              </a:ext>
            </a:extLst>
          </p:cNvPr>
          <p:cNvSpPr/>
          <p:nvPr/>
        </p:nvSpPr>
        <p:spPr>
          <a:xfrm>
            <a:off x="1052219" y="37508"/>
            <a:ext cx="4005942" cy="685800"/>
          </a:xfrm>
          <a:prstGeom prst="rect">
            <a:avLst/>
          </a:prstGeom>
          <a:solidFill>
            <a:srgbClr val="830312"/>
          </a:solidFill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2C59276-1755-408E-A7C1-43C74BF99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7313" y="1580200"/>
            <a:ext cx="2031023" cy="22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2CCB4DE5-C843-4B96-8C3A-4A7CDEBF5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5028" y="3393793"/>
            <a:ext cx="2902285" cy="304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1C33113-A3BD-449F-A033-8DA64F020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0635" y="5239525"/>
            <a:ext cx="1774555" cy="15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8481AA3B-1947-4726-891B-80AA4A9E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9910" y="37508"/>
            <a:ext cx="4503573" cy="156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F21E46CA-5665-44EF-A34C-EF9E4CBB0363}"/>
              </a:ext>
            </a:extLst>
          </p:cNvPr>
          <p:cNvSpPr/>
          <p:nvPr/>
        </p:nvSpPr>
        <p:spPr>
          <a:xfrm>
            <a:off x="8904805" y="72662"/>
            <a:ext cx="1477108" cy="3540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3CE96DA3-D99C-402F-8828-5FA52303830F}"/>
              </a:ext>
            </a:extLst>
          </p:cNvPr>
          <p:cNvSpPr/>
          <p:nvPr/>
        </p:nvSpPr>
        <p:spPr>
          <a:xfrm>
            <a:off x="6121412" y="1127836"/>
            <a:ext cx="2123342" cy="3540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4E7BDEC0-7690-452C-A9E4-922533594012}"/>
              </a:ext>
            </a:extLst>
          </p:cNvPr>
          <p:cNvSpPr/>
          <p:nvPr/>
        </p:nvSpPr>
        <p:spPr>
          <a:xfrm>
            <a:off x="6459183" y="2006013"/>
            <a:ext cx="1447800" cy="3047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157A26F3-6C88-4B21-A617-07F62BCF80C4}"/>
              </a:ext>
            </a:extLst>
          </p:cNvPr>
          <p:cNvSpPr/>
          <p:nvPr/>
        </p:nvSpPr>
        <p:spPr>
          <a:xfrm>
            <a:off x="5917313" y="3464207"/>
            <a:ext cx="1989670" cy="3501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64C821EF-78BB-48F3-8CA3-09BF5D9DF371}"/>
              </a:ext>
            </a:extLst>
          </p:cNvPr>
          <p:cNvSpPr/>
          <p:nvPr/>
        </p:nvSpPr>
        <p:spPr>
          <a:xfrm>
            <a:off x="3018014" y="5624176"/>
            <a:ext cx="2861896" cy="3379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7C22BB21-1B59-49F7-9B66-8110696D6D8A}"/>
              </a:ext>
            </a:extLst>
          </p:cNvPr>
          <p:cNvSpPr/>
          <p:nvPr/>
        </p:nvSpPr>
        <p:spPr>
          <a:xfrm>
            <a:off x="1328123" y="5675942"/>
            <a:ext cx="1661746" cy="3540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-1345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椭圆 6"/>
          <p:cNvSpPr/>
          <p:nvPr/>
        </p:nvSpPr>
        <p:spPr>
          <a:xfrm rot="19800000">
            <a:off x="11505163" y="-73698"/>
            <a:ext cx="269943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63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椭圆 6"/>
          <p:cNvSpPr/>
          <p:nvPr/>
        </p:nvSpPr>
        <p:spPr>
          <a:xfrm rot="19800000" flipH="1">
            <a:off x="11275597" y="60972"/>
            <a:ext cx="262571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24000">
                <a:schemeClr val="accent3">
                  <a:lumMod val="50000"/>
                </a:schemeClr>
              </a:gs>
              <a:gs pos="67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127000" dist="88900" dir="6000000" sx="106000" sy="106000" kx="800400" algn="br" rotWithShape="0">
              <a:srgbClr val="000000">
                <a:alpha val="89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hardEdge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流程图: 终止 33"/>
          <p:cNvSpPr/>
          <p:nvPr/>
        </p:nvSpPr>
        <p:spPr>
          <a:xfrm rot="3600000">
            <a:off x="11457748" y="176097"/>
            <a:ext cx="131763" cy="38100"/>
          </a:xfrm>
          <a:prstGeom prst="flowChartTerminator">
            <a:avLst/>
          </a:prstGeom>
          <a:gradFill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outerShdw blurRad="38100" dist="50800" dir="3120000" sx="107000" sy="107000" algn="ctr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2">
            <a:extLst>
              <a:ext uri="{FF2B5EF4-FFF2-40B4-BE49-F238E27FC236}">
                <a16:creationId xmlns:a16="http://schemas.microsoft.com/office/drawing/2014/main" id="{6246FF41-F104-4D3F-8D80-035601EC2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819154" y="2938935"/>
            <a:ext cx="8181932" cy="980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FBA0B5-3882-4B18-B625-4837AE3F6F4F}"/>
              </a:ext>
            </a:extLst>
          </p:cNvPr>
          <p:cNvSpPr/>
          <p:nvPr/>
        </p:nvSpPr>
        <p:spPr>
          <a:xfrm>
            <a:off x="904960" y="195147"/>
            <a:ext cx="4005942" cy="685800"/>
          </a:xfrm>
          <a:prstGeom prst="rect">
            <a:avLst/>
          </a:prstGeom>
          <a:solidFill>
            <a:srgbClr val="830312"/>
          </a:solidFill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59D9A-E5E4-4E56-BAA6-1A6A12F05836}"/>
              </a:ext>
            </a:extLst>
          </p:cNvPr>
          <p:cNvSpPr txBox="1"/>
          <p:nvPr/>
        </p:nvSpPr>
        <p:spPr>
          <a:xfrm>
            <a:off x="1269198" y="1847676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A7D4D6-42F5-49C9-A80E-6D8058FBF1E1}"/>
              </a:ext>
            </a:extLst>
          </p:cNvPr>
          <p:cNvSpPr txBox="1"/>
          <p:nvPr/>
        </p:nvSpPr>
        <p:spPr>
          <a:xfrm>
            <a:off x="1269198" y="2587731"/>
            <a:ext cx="1000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5C5891-118B-45A8-BB33-ADB18DD13F0D}"/>
              </a:ext>
            </a:extLst>
          </p:cNvPr>
          <p:cNvSpPr txBox="1"/>
          <p:nvPr/>
        </p:nvSpPr>
        <p:spPr>
          <a:xfrm>
            <a:off x="1269198" y="3327786"/>
            <a:ext cx="1035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EACD4A-2319-4166-A405-81125FF60AE9}"/>
              </a:ext>
            </a:extLst>
          </p:cNvPr>
          <p:cNvSpPr txBox="1"/>
          <p:nvPr/>
        </p:nvSpPr>
        <p:spPr>
          <a:xfrm>
            <a:off x="835253" y="1166016"/>
            <a:ext cx="6027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6:Vẽ đ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-2242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椭圆 6"/>
          <p:cNvSpPr/>
          <p:nvPr/>
        </p:nvSpPr>
        <p:spPr>
          <a:xfrm rot="19800000">
            <a:off x="11505163" y="-73698"/>
            <a:ext cx="269943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63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椭圆 6"/>
          <p:cNvSpPr/>
          <p:nvPr/>
        </p:nvSpPr>
        <p:spPr>
          <a:xfrm rot="19800000" flipH="1">
            <a:off x="11275597" y="60972"/>
            <a:ext cx="262571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24000">
                <a:schemeClr val="accent3">
                  <a:lumMod val="50000"/>
                </a:schemeClr>
              </a:gs>
              <a:gs pos="67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127000" dist="88900" dir="6000000" sx="106000" sy="106000" kx="800400" algn="br" rotWithShape="0">
              <a:srgbClr val="000000">
                <a:alpha val="89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hardEdge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流程图: 终止 33"/>
          <p:cNvSpPr/>
          <p:nvPr/>
        </p:nvSpPr>
        <p:spPr>
          <a:xfrm rot="3600000">
            <a:off x="11457748" y="176097"/>
            <a:ext cx="131763" cy="38100"/>
          </a:xfrm>
          <a:prstGeom prst="flowChartTerminator">
            <a:avLst/>
          </a:prstGeom>
          <a:gradFill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outerShdw blurRad="38100" dist="50800" dir="3120000" sx="107000" sy="107000" algn="ctr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2">
            <a:extLst>
              <a:ext uri="{FF2B5EF4-FFF2-40B4-BE49-F238E27FC236}">
                <a16:creationId xmlns:a16="http://schemas.microsoft.com/office/drawing/2014/main" id="{6246FF41-F104-4D3F-8D80-035601EC2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819154" y="2938935"/>
            <a:ext cx="8181932" cy="980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FBA0B5-3882-4B18-B625-4837AE3F6F4F}"/>
              </a:ext>
            </a:extLst>
          </p:cNvPr>
          <p:cNvSpPr/>
          <p:nvPr/>
        </p:nvSpPr>
        <p:spPr>
          <a:xfrm>
            <a:off x="904960" y="195147"/>
            <a:ext cx="4005942" cy="685800"/>
          </a:xfrm>
          <a:prstGeom prst="rect">
            <a:avLst/>
          </a:prstGeom>
          <a:solidFill>
            <a:srgbClr val="830312"/>
          </a:solidFill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2C4417-0371-4F88-BD62-A955E65014AD}"/>
              </a:ext>
            </a:extLst>
          </p:cNvPr>
          <p:cNvSpPr txBox="1"/>
          <p:nvPr/>
        </p:nvSpPr>
        <p:spPr>
          <a:xfrm>
            <a:off x="1867616" y="1285974"/>
            <a:ext cx="99905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Thuchanh2.pptx</a:t>
            </a: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3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4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bay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02D45-E811-4DEB-80F1-EBEBB1CB0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53284" y="1285974"/>
            <a:ext cx="664723" cy="6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98A762-92DD-4064-96BB-E873A3FC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515"/>
            <a:ext cx="7025640" cy="4354917"/>
          </a:xfrm>
          <a:prstGeom prst="rect">
            <a:avLst/>
          </a:prstGeom>
        </p:spPr>
      </p:pic>
      <p:sp>
        <p:nvSpPr>
          <p:cNvPr id="2" name="矩形 26">
            <a:extLst>
              <a:ext uri="{FF2B5EF4-FFF2-40B4-BE49-F238E27FC236}">
                <a16:creationId xmlns:a16="http://schemas.microsoft.com/office/drawing/2014/main" id="{8EC973AD-E15D-4C77-BB24-0801B7EA2A09}"/>
              </a:ext>
            </a:extLst>
          </p:cNvPr>
          <p:cNvSpPr/>
          <p:nvPr/>
        </p:nvSpPr>
        <p:spPr>
          <a:xfrm rot="16200000">
            <a:off x="5386388" y="-5386387"/>
            <a:ext cx="1419225" cy="1219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2">
            <a:extLst>
              <a:ext uri="{FF2B5EF4-FFF2-40B4-BE49-F238E27FC236}">
                <a16:creationId xmlns:a16="http://schemas.microsoft.com/office/drawing/2014/main" id="{BB70F595-BDEE-4BC1-887C-BF829E725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12192000" cy="1460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4861165-B17C-466C-90CE-F70058BC3AC2}"/>
              </a:ext>
            </a:extLst>
          </p:cNvPr>
          <p:cNvGrpSpPr/>
          <p:nvPr/>
        </p:nvGrpSpPr>
        <p:grpSpPr>
          <a:xfrm>
            <a:off x="6682741" y="202228"/>
            <a:ext cx="5158739" cy="1938992"/>
            <a:chOff x="7124701" y="-841374"/>
            <a:chExt cx="4648200" cy="19389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B232AA-1D80-4BFB-A3AF-5184038FD68A}"/>
                </a:ext>
              </a:extLst>
            </p:cNvPr>
            <p:cNvSpPr txBox="1"/>
            <p:nvPr/>
          </p:nvSpPr>
          <p:spPr>
            <a:xfrm>
              <a:off x="7124701" y="-841374"/>
              <a:ext cx="4648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22F345-3787-4931-93A8-F03E0EFDE8E6}"/>
                </a:ext>
              </a:extLst>
            </p:cNvPr>
            <p:cNvSpPr txBox="1"/>
            <p:nvPr/>
          </p:nvSpPr>
          <p:spPr>
            <a:xfrm>
              <a:off x="7124701" y="-841374"/>
              <a:ext cx="4648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963FAB-7DA4-408B-AC23-875DAED31675}"/>
              </a:ext>
            </a:extLst>
          </p:cNvPr>
          <p:cNvSpPr txBox="1"/>
          <p:nvPr/>
        </p:nvSpPr>
        <p:spPr>
          <a:xfrm>
            <a:off x="723900" y="2522091"/>
            <a:ext cx="11254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图片 1">
            <a:extLst>
              <a:ext uri="{FF2B5EF4-FFF2-40B4-BE49-F238E27FC236}">
                <a16:creationId xmlns:a16="http://schemas.microsoft.com/office/drawing/2014/main" id="{F8FAFE59-D328-4BA4-B67D-4B3EF6764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266" y="245079"/>
            <a:ext cx="1893534" cy="12338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586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19">
            <a:extLst>
              <a:ext uri="{FF2B5EF4-FFF2-40B4-BE49-F238E27FC236}">
                <a16:creationId xmlns:a16="http://schemas.microsoft.com/office/drawing/2014/main" id="{55C1D2F6-0833-4524-9E25-E7A43D837C0E}"/>
              </a:ext>
            </a:extLst>
          </p:cNvPr>
          <p:cNvSpPr/>
          <p:nvPr/>
        </p:nvSpPr>
        <p:spPr>
          <a:xfrm rot="900000">
            <a:off x="9803455" y="1870755"/>
            <a:ext cx="2538907" cy="5278203"/>
          </a:xfrm>
          <a:prstGeom prst="rect">
            <a:avLst/>
          </a:prstGeom>
          <a:blipFill dpi="0" rotWithShape="1">
            <a:blip r:embed="rId2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25C95FE-7C2D-4CB4-8436-D2E88689C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1700213"/>
            <a:ext cx="4341155" cy="34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26521C-9B1F-4BBB-BFB1-74B5420926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946" y1="63320" x2="45946" y2="63320"/>
                        <a14:foregroundMark x1="45946" y1="63320" x2="45946" y2="63320"/>
                        <a14:foregroundMark x1="42857" y1="76062" x2="42857" y2="76062"/>
                        <a14:foregroundMark x1="42857" y1="76062" x2="42857" y2="76062"/>
                        <a14:foregroundMark x1="42857" y1="77220" x2="42857" y2="77220"/>
                        <a14:foregroundMark x1="42857" y1="77220" x2="42857" y2="77220"/>
                        <a14:foregroundMark x1="42857" y1="77220" x2="42857" y2="77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73" y="69387"/>
            <a:ext cx="1457363" cy="145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294831-C8D3-411A-B521-B719A720AF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66800" y="904511"/>
            <a:ext cx="1455221" cy="1455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BAF25E-7E71-4A25-8CE7-2F4AC1669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0993" y="5140271"/>
            <a:ext cx="1455221" cy="14552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2E818A-2C6A-452F-B38D-0E063E444C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H="1">
            <a:off x="5199365" y="5586987"/>
            <a:ext cx="1455221" cy="14552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B4E17D-CD85-46F7-97FB-7A35EBDAB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1041" y="3284538"/>
            <a:ext cx="1455221" cy="145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53E632-7788-4F28-8903-C9C35E6645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65" y="3429338"/>
            <a:ext cx="1412240" cy="141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0DD775-94FB-4CBC-B78F-7D5A2FD51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205" y="143996"/>
            <a:ext cx="4520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Diagonal Down Right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838D07-A638-4457-A3CA-52F66EEA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205" y="667460"/>
            <a:ext cx="4576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Diagonal Up Right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8CEE7-4301-41A1-8161-877E8D666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205" y="1190924"/>
            <a:ext cx="4627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Down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4097F-7BDD-4D72-A0C4-9ECE51C1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205" y="1714388"/>
            <a:ext cx="4663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Left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1519D-8E6A-42E7-A564-A1BA06F6E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205" y="2237852"/>
            <a:ext cx="4691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Right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1D1108-9B63-44E7-9039-2E6923617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205" y="2761318"/>
            <a:ext cx="4101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Up </a:t>
            </a:r>
          </a:p>
        </p:txBody>
      </p:sp>
    </p:spTree>
    <p:extLst>
      <p:ext uri="{BB962C8B-B14F-4D97-AF65-F5344CB8AC3E}">
        <p14:creationId xmlns:p14="http://schemas.microsoft.com/office/powerpoint/2010/main" val="40021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22018 0.2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4F4E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25625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37122 -0.25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32709 0.00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 0.13426 L -0.01289 -0.22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6 0.01158 L -0.02018 0.321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-1587" y="9525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MS PMincho" panose="02020600040205080304" pitchFamily="18" charset="-128"/>
              <a:buAutoNum type="arabicPeriod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Về nhà học bài.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 rot="16200000">
            <a:off x="5386388" y="-5386387"/>
            <a:ext cx="1419225" cy="1219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12192000" cy="146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MH_Other_1"/>
          <p:cNvSpPr/>
          <p:nvPr/>
        </p:nvSpPr>
        <p:spPr>
          <a:xfrm>
            <a:off x="0" y="4252913"/>
            <a:ext cx="3722688" cy="1793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MH_Other_2"/>
          <p:cNvSpPr/>
          <p:nvPr/>
        </p:nvSpPr>
        <p:spPr>
          <a:xfrm flipV="1">
            <a:off x="0" y="4959350"/>
            <a:ext cx="1617663" cy="1793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MH_Other_3"/>
          <p:cNvSpPr/>
          <p:nvPr/>
        </p:nvSpPr>
        <p:spPr>
          <a:xfrm rot="10800000" flipH="1" flipV="1">
            <a:off x="787400" y="4959350"/>
            <a:ext cx="1627188" cy="1550988"/>
          </a:xfrm>
          <a:prstGeom prst="donut">
            <a:avLst>
              <a:gd name="adj" fmla="val 13848"/>
            </a:avLst>
          </a:prstGeom>
          <a:gradFill>
            <a:gsLst>
              <a:gs pos="0">
                <a:schemeClr val="accent3"/>
              </a:gs>
              <a:gs pos="58000">
                <a:schemeClr val="accent2">
                  <a:lumMod val="60000"/>
                  <a:lumOff val="40000"/>
                </a:schemeClr>
              </a:gs>
              <a:gs pos="87000">
                <a:schemeClr val="accent3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7F1C0B"/>
                </a:solidFill>
                <a:latin typeface="Agency FB" panose="020B0503020202020204" pitchFamily="34" charset="0"/>
                <a:ea typeface="Arial Unicode MS" charset="-122"/>
              </a:rPr>
              <a:t>02</a:t>
            </a:r>
            <a:endParaRPr lang="zh-CN" altLang="en-US" sz="4000" b="1" dirty="0">
              <a:solidFill>
                <a:srgbClr val="7F1C0B"/>
              </a:solidFill>
              <a:latin typeface="Agency FB" panose="020B0503020202020204" pitchFamily="34" charset="0"/>
              <a:ea typeface="Arial Unicode MS" charset="-122"/>
            </a:endParaRPr>
          </a:p>
        </p:txBody>
      </p:sp>
      <p:sp>
        <p:nvSpPr>
          <p:cNvPr id="24" name="MH_Other_5"/>
          <p:cNvSpPr/>
          <p:nvPr/>
        </p:nvSpPr>
        <p:spPr>
          <a:xfrm>
            <a:off x="0" y="4624388"/>
            <a:ext cx="5978525" cy="1793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MH_Other_6"/>
          <p:cNvSpPr/>
          <p:nvPr/>
        </p:nvSpPr>
        <p:spPr>
          <a:xfrm>
            <a:off x="2916238" y="2879725"/>
            <a:ext cx="1627188" cy="1552575"/>
          </a:xfrm>
          <a:prstGeom prst="donut">
            <a:avLst>
              <a:gd name="adj" fmla="val 13848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27000">
                <a:schemeClr val="accent3">
                  <a:lumMod val="75000"/>
                </a:schemeClr>
              </a:gs>
              <a:gs pos="85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7F1C0B"/>
                </a:solidFill>
                <a:latin typeface="Agency FB" panose="020B0503020202020204" pitchFamily="34" charset="0"/>
                <a:ea typeface="Arial Unicode MS" charset="-122"/>
              </a:rPr>
              <a:t>01</a:t>
            </a:r>
            <a:endParaRPr lang="zh-CN" altLang="en-US" sz="4000" b="1" dirty="0">
              <a:solidFill>
                <a:srgbClr val="7F1C0B"/>
              </a:solidFill>
              <a:latin typeface="Agency FB" panose="020B0503020202020204" pitchFamily="34" charset="0"/>
              <a:ea typeface="Arial Unicode MS" charset="-122"/>
            </a:endParaRPr>
          </a:p>
        </p:txBody>
      </p:sp>
      <p:sp>
        <p:nvSpPr>
          <p:cNvPr id="13327" name="MH_Text_1"/>
          <p:cNvSpPr txBox="1"/>
          <p:nvPr/>
        </p:nvSpPr>
        <p:spPr>
          <a:xfrm>
            <a:off x="2414589" y="5459721"/>
            <a:ext cx="9914571" cy="18129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C05099-3713-4593-ABC5-D0A6295B5984}"/>
              </a:ext>
            </a:extLst>
          </p:cNvPr>
          <p:cNvSpPr/>
          <p:nvPr/>
        </p:nvSpPr>
        <p:spPr>
          <a:xfrm>
            <a:off x="4543571" y="2843525"/>
            <a:ext cx="477727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矩形 39"/>
          <p:cNvSpPr/>
          <p:nvPr/>
        </p:nvSpPr>
        <p:spPr>
          <a:xfrm rot="2187839" flipH="1">
            <a:off x="6125339" y="3551142"/>
            <a:ext cx="1027173" cy="1347938"/>
          </a:xfrm>
          <a:prstGeom prst="rect">
            <a:avLst/>
          </a:prstGeom>
          <a:blipFill dpi="0" rotWithShape="1">
            <a:blip r:embed="rId4">
              <a:alphaModFix amt="6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1122F-0665-404D-ACFC-F38F8D7B00E8}"/>
              </a:ext>
            </a:extLst>
          </p:cNvPr>
          <p:cNvSpPr txBox="1"/>
          <p:nvPr/>
        </p:nvSpPr>
        <p:spPr>
          <a:xfrm>
            <a:off x="7681119" y="210194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solidFill>
                  <a:srgbClr val="C00000"/>
                </a:solidFill>
              </a:rPr>
              <a:t>DẶN DÒ</a:t>
            </a:r>
          </a:p>
        </p:txBody>
      </p:sp>
      <p:sp>
        <p:nvSpPr>
          <p:cNvPr id="21" name="矩形 19">
            <a:extLst>
              <a:ext uri="{FF2B5EF4-FFF2-40B4-BE49-F238E27FC236}">
                <a16:creationId xmlns:a16="http://schemas.microsoft.com/office/drawing/2014/main" id="{1080A36C-D94A-4F68-B108-B24C9B792E6A}"/>
              </a:ext>
            </a:extLst>
          </p:cNvPr>
          <p:cNvSpPr/>
          <p:nvPr/>
        </p:nvSpPr>
        <p:spPr>
          <a:xfrm rot="900000">
            <a:off x="11555079" y="5446825"/>
            <a:ext cx="450673" cy="1222150"/>
          </a:xfrm>
          <a:prstGeom prst="rect">
            <a:avLst/>
          </a:prstGeom>
          <a:blipFill dpi="0" rotWithShape="1">
            <a:blip r:embed="rId5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25" grpId="0" animBg="1"/>
      <p:bldP spid="13327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263" y="690563"/>
            <a:ext cx="4092575" cy="5356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Box 11"/>
          <p:cNvSpPr txBox="1"/>
          <p:nvPr/>
        </p:nvSpPr>
        <p:spPr>
          <a:xfrm>
            <a:off x="4932363" y="3060700"/>
            <a:ext cx="3184525" cy="9233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chemeClr val="bg1"/>
                </a:solidFill>
                <a:latin typeface="Brush Script Std" pitchFamily="66" charset="0"/>
                <a:ea typeface="宋体" panose="02010600030101010101" pitchFamily="2" charset="-122"/>
              </a:rPr>
              <a:t>Thank you</a:t>
            </a:r>
            <a:endParaRPr lang="zh-CN" altLang="en-US" sz="5400" dirty="0">
              <a:solidFill>
                <a:schemeClr val="bg1"/>
              </a:solidFill>
              <a:latin typeface="Brush Script Std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587" y="952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194" name="组合 29"/>
          <p:cNvGrpSpPr/>
          <p:nvPr/>
        </p:nvGrpSpPr>
        <p:grpSpPr>
          <a:xfrm rot="1660413">
            <a:off x="6759575" y="3638550"/>
            <a:ext cx="1446213" cy="731838"/>
            <a:chOff x="4780974" y="3506819"/>
            <a:chExt cx="1446150" cy="732786"/>
          </a:xfrm>
        </p:grpSpPr>
        <p:sp>
          <p:nvSpPr>
            <p:cNvPr id="8195" name="TextBox 30"/>
            <p:cNvSpPr txBox="1"/>
            <p:nvPr/>
          </p:nvSpPr>
          <p:spPr>
            <a:xfrm rot="-1216805">
              <a:off x="4780974" y="3777940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U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196" name="TextBox 31"/>
            <p:cNvSpPr txBox="1"/>
            <p:nvPr/>
          </p:nvSpPr>
          <p:spPr>
            <a:xfrm rot="-1216805">
              <a:off x="5023917" y="3658252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i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197" name="TextBox 32"/>
            <p:cNvSpPr txBox="1"/>
            <p:nvPr/>
          </p:nvSpPr>
          <p:spPr>
            <a:xfrm rot="-1216805">
              <a:off x="5117919" y="3629677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n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198" name="TextBox 33"/>
            <p:cNvSpPr txBox="1"/>
            <p:nvPr/>
          </p:nvSpPr>
          <p:spPr>
            <a:xfrm rot="-1216805">
              <a:off x="5288122" y="3582677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t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199" name="TextBox 34"/>
            <p:cNvSpPr txBox="1"/>
            <p:nvPr/>
          </p:nvSpPr>
          <p:spPr>
            <a:xfrm rot="-1216805">
              <a:off x="5453236" y="3535052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a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200" name="TextBox 35"/>
            <p:cNvSpPr txBox="1"/>
            <p:nvPr/>
          </p:nvSpPr>
          <p:spPr>
            <a:xfrm rot="-1216805">
              <a:off x="5610725" y="3506819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g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201" name="TextBox 36"/>
            <p:cNvSpPr txBox="1"/>
            <p:nvPr/>
          </p:nvSpPr>
          <p:spPr>
            <a:xfrm rot="-1216805">
              <a:off x="5750489" y="3507388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e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-14287" y="-3175"/>
            <a:ext cx="2111375" cy="68611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4" name="图片 6"/>
          <p:cNvPicPr>
            <a:picLocks noChangeAspect="1"/>
          </p:cNvPicPr>
          <p:nvPr/>
        </p:nvPicPr>
        <p:blipFill>
          <a:blip r:embed="rId3"/>
          <a:srcRect l="2487" t="30859" r="57275" b="44"/>
          <a:stretch>
            <a:fillRect/>
          </a:stretch>
        </p:blipFill>
        <p:spPr>
          <a:xfrm rot="-4953616">
            <a:off x="4016375" y="341313"/>
            <a:ext cx="2192338" cy="487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81" y="-3175"/>
            <a:ext cx="1460500" cy="68883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6934423" flipH="1">
            <a:off x="6922163" y="-1698611"/>
            <a:ext cx="5353050" cy="573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KSO_Shape">
            <a:hlinkClick r:id="rId6" action="ppaction://hlinksldjump"/>
          </p:cNvPr>
          <p:cNvSpPr/>
          <p:nvPr/>
        </p:nvSpPr>
        <p:spPr bwMode="auto">
          <a:xfrm>
            <a:off x="9455594" y="2093546"/>
            <a:ext cx="977521" cy="769441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13" name="TextBox 42"/>
          <p:cNvSpPr txBox="1"/>
          <p:nvPr/>
        </p:nvSpPr>
        <p:spPr>
          <a:xfrm>
            <a:off x="9726741" y="2076230"/>
            <a:ext cx="444352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8216" name="组合 9"/>
          <p:cNvGrpSpPr/>
          <p:nvPr/>
        </p:nvGrpSpPr>
        <p:grpSpPr>
          <a:xfrm>
            <a:off x="5310188" y="5203825"/>
            <a:ext cx="1446212" cy="731838"/>
            <a:chOff x="4780974" y="3506819"/>
            <a:chExt cx="1446150" cy="732786"/>
          </a:xfrm>
        </p:grpSpPr>
        <p:sp>
          <p:nvSpPr>
            <p:cNvPr id="8217" name="TextBox 15"/>
            <p:cNvSpPr txBox="1"/>
            <p:nvPr/>
          </p:nvSpPr>
          <p:spPr>
            <a:xfrm rot="-1216805">
              <a:off x="4780974" y="3777940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U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218" name="TextBox 16"/>
            <p:cNvSpPr txBox="1"/>
            <p:nvPr/>
          </p:nvSpPr>
          <p:spPr>
            <a:xfrm rot="-1216805">
              <a:off x="5023917" y="3658252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i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219" name="TextBox 17"/>
            <p:cNvSpPr txBox="1"/>
            <p:nvPr/>
          </p:nvSpPr>
          <p:spPr>
            <a:xfrm rot="-1216805">
              <a:off x="5117919" y="3629677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n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220" name="TextBox 18"/>
            <p:cNvSpPr txBox="1"/>
            <p:nvPr/>
          </p:nvSpPr>
          <p:spPr>
            <a:xfrm rot="-1216805">
              <a:off x="5288122" y="3582677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t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221" name="TextBox 19"/>
            <p:cNvSpPr txBox="1"/>
            <p:nvPr/>
          </p:nvSpPr>
          <p:spPr>
            <a:xfrm rot="-1216805">
              <a:off x="5453236" y="3535052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a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222" name="TextBox 20"/>
            <p:cNvSpPr txBox="1"/>
            <p:nvPr/>
          </p:nvSpPr>
          <p:spPr>
            <a:xfrm rot="-1216805">
              <a:off x="5610725" y="3506819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g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8223" name="TextBox 21"/>
            <p:cNvSpPr txBox="1"/>
            <p:nvPr/>
          </p:nvSpPr>
          <p:spPr>
            <a:xfrm rot="-1216805">
              <a:off x="5750489" y="3507388"/>
              <a:ext cx="47663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defTabSz="914400" eaLnBrk="0" hangingPunct="0"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MV Boli" panose="02000500030200090000" pitchFamily="2" charset="0"/>
                  <a:ea typeface="宋体" panose="02010600030101010101" pitchFamily="2" charset="-122"/>
                </a:rPr>
                <a:t>e </a:t>
              </a:r>
              <a:endParaRPr lang="zh-CN" altLang="en-US" sz="2400" dirty="0">
                <a:solidFill>
                  <a:schemeClr val="bg1"/>
                </a:solidFill>
                <a:latin typeface="MV Boli" panose="02000500030200090000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" name="KSO_Shape"/>
          <p:cNvSpPr/>
          <p:nvPr/>
        </p:nvSpPr>
        <p:spPr>
          <a:xfrm>
            <a:off x="6611938" y="5353050"/>
            <a:ext cx="217488" cy="2174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25" name="图片 44"/>
          <p:cNvPicPr>
            <a:picLocks noChangeAspect="1"/>
          </p:cNvPicPr>
          <p:nvPr/>
        </p:nvPicPr>
        <p:blipFill>
          <a:blip r:embed="rId7"/>
          <a:srcRect t="62155" r="50000" b="2824"/>
          <a:stretch>
            <a:fillRect/>
          </a:stretch>
        </p:blipFill>
        <p:spPr>
          <a:xfrm rot="-1289929">
            <a:off x="4799464" y="4210327"/>
            <a:ext cx="4686300" cy="235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KSO_Shape"/>
          <p:cNvSpPr/>
          <p:nvPr/>
        </p:nvSpPr>
        <p:spPr bwMode="auto">
          <a:xfrm rot="20008019">
            <a:off x="11045219" y="6183410"/>
            <a:ext cx="476250" cy="461963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KSO_Shape">
            <a:hlinkClick r:id="rId8" action="ppaction://hlinksldjump"/>
            <a:extLst>
              <a:ext uri="{FF2B5EF4-FFF2-40B4-BE49-F238E27FC236}">
                <a16:creationId xmlns:a16="http://schemas.microsoft.com/office/drawing/2014/main" id="{7FAFA3DE-214B-421B-A40E-D85FEBEC1441}"/>
              </a:ext>
            </a:extLst>
          </p:cNvPr>
          <p:cNvSpPr/>
          <p:nvPr/>
        </p:nvSpPr>
        <p:spPr bwMode="auto">
          <a:xfrm>
            <a:off x="7287618" y="4418069"/>
            <a:ext cx="977521" cy="769441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KSO_Shape">
            <a:hlinkClick r:id="rId9" action="ppaction://hlinksldjump"/>
            <a:extLst>
              <a:ext uri="{FF2B5EF4-FFF2-40B4-BE49-F238E27FC236}">
                <a16:creationId xmlns:a16="http://schemas.microsoft.com/office/drawing/2014/main" id="{4A7A8CB4-4551-4C49-9550-110794BD3126}"/>
              </a:ext>
            </a:extLst>
          </p:cNvPr>
          <p:cNvSpPr/>
          <p:nvPr/>
        </p:nvSpPr>
        <p:spPr bwMode="auto">
          <a:xfrm>
            <a:off x="4785528" y="1963133"/>
            <a:ext cx="977521" cy="769441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28" name="TextBox 47"/>
          <p:cNvSpPr txBox="1"/>
          <p:nvPr/>
        </p:nvSpPr>
        <p:spPr>
          <a:xfrm>
            <a:off x="7568019" y="4439365"/>
            <a:ext cx="444352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207" name="TextBox 27"/>
          <p:cNvSpPr txBox="1"/>
          <p:nvPr/>
        </p:nvSpPr>
        <p:spPr>
          <a:xfrm>
            <a:off x="5052112" y="1935755"/>
            <a:ext cx="444352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KSO_Shape">
            <a:extLst>
              <a:ext uri="{FF2B5EF4-FFF2-40B4-BE49-F238E27FC236}">
                <a16:creationId xmlns:a16="http://schemas.microsoft.com/office/drawing/2014/main" id="{7BAA48EE-6067-4A8B-B571-A22807F9226A}"/>
              </a:ext>
            </a:extLst>
          </p:cNvPr>
          <p:cNvSpPr/>
          <p:nvPr/>
        </p:nvSpPr>
        <p:spPr bwMode="auto">
          <a:xfrm rot="2260093">
            <a:off x="11566913" y="5909436"/>
            <a:ext cx="267967" cy="271995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5968A-33F5-478E-BA92-66EA1B0271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1313" y="316410"/>
            <a:ext cx="7067550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5385C-CFC6-4099-BA26-8FCF7B65A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62" y="1725148"/>
            <a:ext cx="109539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5904F-0AD7-47C4-A099-CC51BE43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534" y="3369306"/>
            <a:ext cx="2887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1BD59-5A0E-472E-9F7D-1E8F13200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290" y="3276325"/>
            <a:ext cx="2887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3368C-86F0-454B-A1C6-67955BEC1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534" y="4499180"/>
            <a:ext cx="4066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Animations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6B3A3-5C53-4770-AD8D-A59E7ACE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14" y="4486517"/>
            <a:ext cx="3013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Review</a:t>
            </a:r>
          </a:p>
        </p:txBody>
      </p:sp>
      <p:pic>
        <p:nvPicPr>
          <p:cNvPr id="8" name="图片 6">
            <a:hlinkClick r:id="rId2" action="ppaction://hlinksldjump"/>
            <a:extLst>
              <a:ext uri="{FF2B5EF4-FFF2-40B4-BE49-F238E27FC236}">
                <a16:creationId xmlns:a16="http://schemas.microsoft.com/office/drawing/2014/main" id="{ADC4F30E-29A6-4DCE-8DFF-73EF7673FD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7" t="30859" r="57275" b="44"/>
          <a:stretch>
            <a:fillRect/>
          </a:stretch>
        </p:blipFill>
        <p:spPr>
          <a:xfrm rot="-4953616">
            <a:off x="995487" y="-1551919"/>
            <a:ext cx="2192338" cy="43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KSO_Shape">
            <a:hlinkClick r:id="rId2" action="ppaction://hlinksldjump"/>
            <a:extLst>
              <a:ext uri="{FF2B5EF4-FFF2-40B4-BE49-F238E27FC236}">
                <a16:creationId xmlns:a16="http://schemas.microsoft.com/office/drawing/2014/main" id="{2BD40A58-F631-48B0-96F1-951ED7D24F9A}"/>
              </a:ext>
            </a:extLst>
          </p:cNvPr>
          <p:cNvSpPr/>
          <p:nvPr/>
        </p:nvSpPr>
        <p:spPr bwMode="auto">
          <a:xfrm>
            <a:off x="949252" y="78883"/>
            <a:ext cx="977521" cy="769441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D0752CB2-817C-415D-B0EF-077B1402BE1D}"/>
              </a:ext>
            </a:extLst>
          </p:cNvPr>
          <p:cNvSpPr txBox="1"/>
          <p:nvPr/>
        </p:nvSpPr>
        <p:spPr>
          <a:xfrm>
            <a:off x="1215836" y="51505"/>
            <a:ext cx="444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1ACC47-013C-4513-A209-CEC041BD83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4359" l="3000" r="98889">
                        <a14:foregroundMark x1="35778" y1="28077" x2="35778" y2="28077"/>
                        <a14:foregroundMark x1="35778" y1="28077" x2="35778" y2="28077"/>
                        <a14:foregroundMark x1="35778" y1="28077" x2="35778" y2="28077"/>
                        <a14:foregroundMark x1="24778" y1="33590" x2="24778" y2="33590"/>
                        <a14:foregroundMark x1="24778" y1="33590" x2="24778" y2="33590"/>
                        <a14:foregroundMark x1="24778" y1="33590" x2="24778" y2="33590"/>
                        <a14:foregroundMark x1="26889" y1="36410" x2="26889" y2="36410"/>
                        <a14:foregroundMark x1="26889" y1="36410" x2="26889" y2="36410"/>
                        <a14:foregroundMark x1="26889" y1="36410" x2="26889" y2="36410"/>
                        <a14:foregroundMark x1="26889" y1="36410" x2="26889" y2="36410"/>
                        <a14:foregroundMark x1="26222" y1="26154" x2="26222" y2="26154"/>
                        <a14:foregroundMark x1="26222" y1="26154" x2="26222" y2="26154"/>
                        <a14:foregroundMark x1="26222" y1="26154" x2="26222" y2="26154"/>
                        <a14:foregroundMark x1="26222" y1="26154" x2="26222" y2="26154"/>
                        <a14:foregroundMark x1="26333" y1="19359" x2="26333" y2="19359"/>
                        <a14:foregroundMark x1="26333" y1="19359" x2="26333" y2="19359"/>
                        <a14:foregroundMark x1="26333" y1="19359" x2="26333" y2="19359"/>
                        <a14:foregroundMark x1="17222" y1="18462" x2="17222" y2="18462"/>
                        <a14:foregroundMark x1="17222" y1="18462" x2="17222" y2="18462"/>
                        <a14:foregroundMark x1="85111" y1="43718" x2="85111" y2="43718"/>
                        <a14:foregroundMark x1="85111" y1="43718" x2="85111" y2="43718"/>
                        <a14:foregroundMark x1="85111" y1="43718" x2="85111" y2="43718"/>
                        <a14:foregroundMark x1="89889" y1="39872" x2="89889" y2="39872"/>
                        <a14:foregroundMark x1="89889" y1="39872" x2="89889" y2="39872"/>
                        <a14:foregroundMark x1="89889" y1="39872" x2="89889" y2="39872"/>
                        <a14:foregroundMark x1="98889" y1="47692" x2="98889" y2="47692"/>
                        <a14:foregroundMark x1="98889" y1="47692" x2="98889" y2="47692"/>
                        <a14:foregroundMark x1="97444" y1="47692" x2="97444" y2="47692"/>
                        <a14:foregroundMark x1="97444" y1="47692" x2="97444" y2="47692"/>
                        <a14:foregroundMark x1="66333" y1="92821" x2="66333" y2="92821"/>
                        <a14:foregroundMark x1="66333" y1="92821" x2="66333" y2="92821"/>
                        <a14:foregroundMark x1="28556" y1="94487" x2="28556" y2="94487"/>
                        <a14:foregroundMark x1="28556" y1="94487" x2="28556" y2="94487"/>
                        <a14:foregroundMark x1="29222" y1="89744" x2="29222" y2="89744"/>
                        <a14:foregroundMark x1="30667" y1="88846" x2="30667" y2="88846"/>
                        <a14:foregroundMark x1="30667" y1="88846" x2="30667" y2="88846"/>
                        <a14:foregroundMark x1="30667" y1="88846" x2="30667" y2="88846"/>
                        <a14:foregroundMark x1="41556" y1="74359" x2="41556" y2="74359"/>
                        <a14:foregroundMark x1="41556" y1="74359" x2="41556" y2="74359"/>
                        <a14:foregroundMark x1="6667" y1="28718" x2="6667" y2="28718"/>
                        <a14:foregroundMark x1="6667" y1="28718" x2="6667" y2="28718"/>
                        <a14:foregroundMark x1="3000" y1="26795" x2="3000" y2="26795"/>
                        <a14:foregroundMark x1="3000" y1="26795" x2="3000" y2="26795"/>
                        <a14:foregroundMark x1="50778" y1="19231" x2="50778" y2="19231"/>
                        <a14:foregroundMark x1="50778" y1="19231" x2="50778" y2="19231"/>
                        <a14:foregroundMark x1="60778" y1="19359" x2="60778" y2="19359"/>
                        <a14:foregroundMark x1="60778" y1="19359" x2="60778" y2="19359"/>
                        <a14:foregroundMark x1="62444" y1="14872" x2="62444" y2="14872"/>
                        <a14:foregroundMark x1="62444" y1="14872" x2="62444" y2="14872"/>
                        <a14:foregroundMark x1="74111" y1="5897" x2="74111" y2="5897"/>
                        <a14:foregroundMark x1="74111" y1="5897" x2="74111" y2="5897"/>
                        <a14:foregroundMark x1="71778" y1="5769" x2="71778" y2="5769"/>
                        <a14:foregroundMark x1="71778" y1="5769" x2="71778" y2="5769"/>
                        <a14:foregroundMark x1="68111" y1="6795" x2="68111" y2="6795"/>
                        <a14:foregroundMark x1="68111" y1="6795" x2="68111" y2="6795"/>
                        <a14:foregroundMark x1="73778" y1="9103" x2="73778" y2="9103"/>
                        <a14:foregroundMark x1="73778" y1="9103" x2="73778" y2="9103"/>
                        <a14:foregroundMark x1="75889" y1="8718" x2="75889" y2="8718"/>
                        <a14:foregroundMark x1="75889" y1="8718" x2="75889" y2="8718"/>
                        <a14:foregroundMark x1="73222" y1="13333" x2="73222" y2="13333"/>
                        <a14:foregroundMark x1="73222" y1="13333" x2="73222" y2="13333"/>
                        <a14:foregroundMark x1="44000" y1="7179" x2="44000" y2="7179"/>
                        <a14:foregroundMark x1="44000" y1="7179" x2="44000" y2="7179"/>
                        <a14:foregroundMark x1="48111" y1="3974" x2="48111" y2="3974"/>
                        <a14:foregroundMark x1="48111" y1="3974" x2="48111" y2="3974"/>
                        <a14:foregroundMark x1="14556" y1="28718" x2="14556" y2="28718"/>
                        <a14:foregroundMark x1="14556" y1="28718" x2="14556" y2="28718"/>
                        <a14:foregroundMark x1="86556" y1="51410" x2="86556" y2="51410"/>
                        <a14:foregroundMark x1="86556" y1="51410" x2="86556" y2="51410"/>
                        <a14:foregroundMark x1="71444" y1="52821" x2="71444" y2="52821"/>
                        <a14:foregroundMark x1="71444" y1="52821" x2="71444" y2="52821"/>
                        <a14:foregroundMark x1="65333" y1="52949" x2="65333" y2="52949"/>
                        <a14:foregroundMark x1="65333" y1="52949" x2="65333" y2="52949"/>
                        <a14:foregroundMark x1="54333" y1="71795" x2="54333" y2="71795"/>
                        <a14:foregroundMark x1="54333" y1="71795" x2="54333" y2="71795"/>
                        <a14:foregroundMark x1="62444" y1="80641" x2="62444" y2="80641"/>
                        <a14:foregroundMark x1="62444" y1="80641" x2="62444" y2="80641"/>
                        <a14:foregroundMark x1="71000" y1="81282" x2="71000" y2="81282"/>
                        <a14:foregroundMark x1="71000" y1="81282" x2="71000" y2="81282"/>
                        <a14:foregroundMark x1="71000" y1="81282" x2="71000" y2="81282"/>
                        <a14:foregroundMark x1="31667" y1="25000" x2="31667" y2="25000"/>
                        <a14:foregroundMark x1="31667" y1="25000" x2="31667" y2="25000"/>
                        <a14:foregroundMark x1="39222" y1="44359" x2="39222" y2="44359"/>
                        <a14:foregroundMark x1="39222" y1="44359" x2="39222" y2="44359"/>
                        <a14:foregroundMark x1="44000" y1="48590" x2="44000" y2="48590"/>
                        <a14:foregroundMark x1="44000" y1="48590" x2="44000" y2="48590"/>
                        <a14:foregroundMark x1="36778" y1="34231" x2="36778" y2="34231"/>
                        <a14:foregroundMark x1="36778" y1="34231" x2="36778" y2="34231"/>
                        <a14:foregroundMark x1="33333" y1="37949" x2="33333" y2="37949"/>
                        <a14:foregroundMark x1="33333" y1="37949" x2="33333" y2="37949"/>
                        <a14:foregroundMark x1="33333" y1="37949" x2="33333" y2="37949"/>
                        <a14:foregroundMark x1="34667" y1="45513" x2="34667" y2="45513"/>
                        <a14:foregroundMark x1="34667" y1="45513" x2="34667" y2="45513"/>
                        <a14:foregroundMark x1="25889" y1="41026" x2="25889" y2="41026"/>
                        <a14:foregroundMark x1="25889" y1="41026" x2="25889" y2="41026"/>
                        <a14:foregroundMark x1="25889" y1="41026" x2="25889" y2="41026"/>
                        <a14:foregroundMark x1="20333" y1="37564" x2="20333" y2="37564"/>
                        <a14:foregroundMark x1="20333" y1="37564" x2="20333" y2="37564"/>
                        <a14:foregroundMark x1="19000" y1="34231" x2="19000" y2="34231"/>
                        <a14:foregroundMark x1="18000" y1="37436" x2="18000" y2="37436"/>
                        <a14:foregroundMark x1="18000" y1="37436" x2="18000" y2="37436"/>
                        <a14:foregroundMark x1="23778" y1="32692" x2="23778" y2="32692"/>
                        <a14:foregroundMark x1="23778" y1="32692" x2="23778" y2="32692"/>
                        <a14:foregroundMark x1="22889" y1="25385" x2="22889" y2="25385"/>
                        <a14:foregroundMark x1="22889" y1="25385" x2="22889" y2="25385"/>
                        <a14:foregroundMark x1="22778" y1="31282" x2="22778" y2="31282"/>
                        <a14:foregroundMark x1="22778" y1="31282" x2="22778" y2="31282"/>
                        <a14:foregroundMark x1="30000" y1="69103" x2="30000" y2="69103"/>
                        <a14:foregroundMark x1="30000" y1="69103" x2="30000" y2="69103"/>
                        <a14:foregroundMark x1="30000" y1="69103" x2="30000" y2="69103"/>
                        <a14:foregroundMark x1="33333" y1="63077" x2="33333" y2="63077"/>
                        <a14:foregroundMark x1="33333" y1="63077" x2="33333" y2="63077"/>
                        <a14:foregroundMark x1="29889" y1="63205" x2="29889" y2="63205"/>
                        <a14:foregroundMark x1="29556" y1="62436" x2="29556" y2="62436"/>
                        <a14:foregroundMark x1="29556" y1="62436" x2="29556" y2="62436"/>
                        <a14:foregroundMark x1="28222" y1="64103" x2="28222" y2="64103"/>
                        <a14:foregroundMark x1="28222" y1="64103" x2="28222" y2="64103"/>
                        <a14:foregroundMark x1="28222" y1="64103" x2="28222" y2="64103"/>
                        <a14:foregroundMark x1="59333" y1="54231" x2="59333" y2="54231"/>
                        <a14:foregroundMark x1="59333" y1="54231" x2="59333" y2="54231"/>
                        <a14:foregroundMark x1="59333" y1="54231" x2="59333" y2="54231"/>
                        <a14:foregroundMark x1="63889" y1="52051" x2="63889" y2="52051"/>
                        <a14:foregroundMark x1="63889" y1="52051" x2="63889" y2="52051"/>
                        <a14:foregroundMark x1="64556" y1="51667" x2="65000" y2="51026"/>
                        <a14:foregroundMark x1="75111" y1="48846" x2="75111" y2="48846"/>
                        <a14:foregroundMark x1="75111" y1="48846" x2="75111" y2="48846"/>
                        <a14:foregroundMark x1="75111" y1="48846" x2="75111" y2="48846"/>
                        <a14:foregroundMark x1="86111" y1="46282" x2="86111" y2="46282"/>
                        <a14:foregroundMark x1="86111" y1="46282" x2="86111" y2="46282"/>
                        <a14:foregroundMark x1="86111" y1="46282" x2="86111" y2="46282"/>
                        <a14:foregroundMark x1="79000" y1="46282" x2="79000" y2="46282"/>
                        <a14:foregroundMark x1="79000" y1="46282" x2="79000" y2="46282"/>
                        <a14:foregroundMark x1="79000" y1="46282" x2="79000" y2="46282"/>
                        <a14:foregroundMark x1="79000" y1="48846" x2="79000" y2="48846"/>
                        <a14:foregroundMark x1="79000" y1="48846" x2="79000" y2="48846"/>
                        <a14:foregroundMark x1="79667" y1="50256" x2="79667" y2="50256"/>
                        <a14:foregroundMark x1="79889" y1="50513" x2="79889" y2="50513"/>
                        <a14:foregroundMark x1="80000" y1="58333" x2="80000" y2="58333"/>
                        <a14:foregroundMark x1="80000" y1="58333" x2="80000" y2="58333"/>
                        <a14:foregroundMark x1="80000" y1="58333" x2="80000" y2="58333"/>
                        <a14:foregroundMark x1="82333" y1="60769" x2="82333" y2="60769"/>
                        <a14:foregroundMark x1="82667" y1="60897" x2="82667" y2="60897"/>
                        <a14:foregroundMark x1="83111" y1="60897" x2="84444" y2="60385"/>
                        <a14:foregroundMark x1="85444" y1="59744" x2="85444" y2="59744"/>
                        <a14:foregroundMark x1="85444" y1="59744" x2="85444" y2="59744"/>
                        <a14:foregroundMark x1="85444" y1="59744" x2="85444" y2="59744"/>
                        <a14:foregroundMark x1="62444" y1="71410" x2="62444" y2="71410"/>
                        <a14:foregroundMark x1="62444" y1="71410" x2="62444" y2="71410"/>
                        <a14:foregroundMark x1="62444" y1="71410" x2="62444" y2="71410"/>
                        <a14:foregroundMark x1="61889" y1="71923" x2="61889" y2="71923"/>
                        <a14:foregroundMark x1="61778" y1="72179" x2="61111" y2="72308"/>
                        <a14:foregroundMark x1="60778" y1="72564" x2="60778" y2="72564"/>
                        <a14:foregroundMark x1="60222" y1="72821" x2="59778" y2="73205"/>
                        <a14:foregroundMark x1="59333" y1="73590" x2="58667" y2="74359"/>
                        <a14:foregroundMark x1="58111" y1="75000" x2="58111" y2="75000"/>
                        <a14:foregroundMark x1="58111" y1="75000" x2="58111" y2="75000"/>
                        <a14:foregroundMark x1="58111" y1="75000" x2="57333" y2="75000"/>
                        <a14:foregroundMark x1="39667" y1="63590" x2="39667" y2="63590"/>
                        <a14:foregroundMark x1="39667" y1="63590" x2="39667" y2="63590"/>
                        <a14:foregroundMark x1="39333" y1="64103" x2="39333" y2="64103"/>
                        <a14:foregroundMark x1="36222" y1="40000" x2="36222" y2="40000"/>
                        <a14:foregroundMark x1="36222" y1="40000" x2="36222" y2="40000"/>
                        <a14:foregroundMark x1="34000" y1="40641" x2="34000" y2="40641"/>
                        <a14:foregroundMark x1="33667" y1="40641" x2="33000" y2="40769"/>
                        <a14:foregroundMark x1="50778" y1="15000" x2="50778" y2="15000"/>
                        <a14:foregroundMark x1="50778" y1="15000" x2="50778" y2="15000"/>
                        <a14:foregroundMark x1="49778" y1="10256" x2="49778" y2="10256"/>
                        <a14:foregroundMark x1="49778" y1="10256" x2="49778" y2="10256"/>
                        <a14:foregroundMark x1="49556" y1="7564" x2="49556" y2="7564"/>
                        <a14:foregroundMark x1="49556" y1="7564" x2="49556" y2="7564"/>
                        <a14:foregroundMark x1="45667" y1="1667" x2="45667" y2="1667"/>
                        <a14:foregroundMark x1="45667" y1="1667" x2="45667" y2="1667"/>
                        <a14:foregroundMark x1="39000" y1="3077" x2="39000" y2="3077"/>
                        <a14:foregroundMark x1="39000" y1="3077" x2="39000" y2="3077"/>
                        <a14:foregroundMark x1="41333" y1="8205" x2="41333" y2="8205"/>
                        <a14:foregroundMark x1="41333" y1="8205" x2="41333" y2="8205"/>
                        <a14:foregroundMark x1="65556" y1="8974" x2="65556" y2="8974"/>
                        <a14:foregroundMark x1="65556" y1="8974" x2="65556" y2="8974"/>
                        <a14:foregroundMark x1="65556" y1="8974" x2="65556" y2="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66">
            <a:off x="-1528544" y="3011809"/>
            <a:ext cx="1279392" cy="11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6 0.00324 C 0.07318 0.09375 0.10703 0.18403 0.1625 0.23078 C 0.21797 0.27731 0.27422 0.27801 0.37201 0.28287 C 0.4698 0.28773 0.66927 0.29213 0.74948 0.25972 C 0.82956 0.22731 0.85456 0.13518 0.853 0.08865 C 0.85131 0.04236 0.77487 -0.02222 0.73972 -0.01852 C 0.70443 -0.01482 0.67878 0.09699 0.6418 0.11041 C 0.60495 0.12407 0.54974 0.10208 0.51797 0.06273 C 0.4862 0.02338 0.48151 -0.09699 0.45105 -0.1257 C 0.42071 -0.1544 0.37162 -0.1213 0.33529 -0.10972 C 0.29909 -0.09815 0.23347 -0.05625 0.23347 -0.05625 L 0.23347 -0.05625 " pathEditMode="relative" ptsTypes="AAAAAAAAAAAA">
                                      <p:cBhvr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5385C-CFC6-4099-BA26-8FCF7B65A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28" y="1722197"/>
            <a:ext cx="115806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Animations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5904F-0AD7-47C4-A099-CC51BE43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31" y="3401123"/>
            <a:ext cx="4002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Apply to 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1BD59-5A0E-472E-9F7D-1E8F13200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286" y="3308142"/>
            <a:ext cx="59307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Custom Animation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3368C-86F0-454B-A1C6-67955BEC1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31" y="4530997"/>
            <a:ext cx="5470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Transition sound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6B3A3-5C53-4770-AD8D-A59E7ACE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511" y="4518334"/>
            <a:ext cx="5057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Transition speed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DC4F30E-29A6-4DCE-8DFF-73EF7673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7" t="30859" r="57275" b="44"/>
          <a:stretch>
            <a:fillRect/>
          </a:stretch>
        </p:blipFill>
        <p:spPr>
          <a:xfrm rot="-4953616">
            <a:off x="965670" y="-1551919"/>
            <a:ext cx="2192338" cy="43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KSO_Shape">
            <a:hlinkClick r:id="rId3" action="ppaction://hlinksldjump"/>
            <a:extLst>
              <a:ext uri="{FF2B5EF4-FFF2-40B4-BE49-F238E27FC236}">
                <a16:creationId xmlns:a16="http://schemas.microsoft.com/office/drawing/2014/main" id="{2BD40A58-F631-48B0-96F1-951ED7D24F9A}"/>
              </a:ext>
            </a:extLst>
          </p:cNvPr>
          <p:cNvSpPr/>
          <p:nvPr/>
        </p:nvSpPr>
        <p:spPr bwMode="auto">
          <a:xfrm>
            <a:off x="949252" y="78883"/>
            <a:ext cx="977521" cy="769441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D0752CB2-817C-415D-B0EF-077B1402BE1D}"/>
              </a:ext>
            </a:extLst>
          </p:cNvPr>
          <p:cNvSpPr txBox="1"/>
          <p:nvPr/>
        </p:nvSpPr>
        <p:spPr>
          <a:xfrm>
            <a:off x="1215836" y="51505"/>
            <a:ext cx="444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5385C-CFC6-4099-BA26-8FCF7B65A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74" y="1763099"/>
            <a:ext cx="119374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(D:\Thuc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5). Sau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DC4F30E-29A6-4DCE-8DFF-73EF7673F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7" t="30859" r="57275" b="44"/>
          <a:stretch>
            <a:fillRect/>
          </a:stretch>
        </p:blipFill>
        <p:spPr>
          <a:xfrm rot="-4953616">
            <a:off x="995487" y="-1551919"/>
            <a:ext cx="2192338" cy="43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KSO_Shape">
            <a:hlinkClick r:id="rId3" action="ppaction://hlinksldjump"/>
            <a:extLst>
              <a:ext uri="{FF2B5EF4-FFF2-40B4-BE49-F238E27FC236}">
                <a16:creationId xmlns:a16="http://schemas.microsoft.com/office/drawing/2014/main" id="{2BD40A58-F631-48B0-96F1-951ED7D24F9A}"/>
              </a:ext>
            </a:extLst>
          </p:cNvPr>
          <p:cNvSpPr/>
          <p:nvPr/>
        </p:nvSpPr>
        <p:spPr bwMode="auto">
          <a:xfrm>
            <a:off x="949252" y="78883"/>
            <a:ext cx="977521" cy="769441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D0752CB2-817C-415D-B0EF-077B1402BE1D}"/>
              </a:ext>
            </a:extLst>
          </p:cNvPr>
          <p:cNvSpPr txBox="1"/>
          <p:nvPr/>
        </p:nvSpPr>
        <p:spPr>
          <a:xfrm>
            <a:off x="1215836" y="51505"/>
            <a:ext cx="444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67A2F-5440-4EC3-98E0-E1C78BDF4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04" y="3882282"/>
            <a:ext cx="4251026" cy="2975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C06AE-2639-470B-9D96-19197A0D4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84" y="4200844"/>
            <a:ext cx="1795591" cy="25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753D8-85DC-43A9-865D-64194E008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5167"/>
            <a:ext cx="5910606" cy="360045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057FD-ABF6-4976-B4D4-3422A6691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83" y="3429000"/>
            <a:ext cx="1237680" cy="1736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1B48B-BED2-4728-ACAB-B429F85CC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95" y="1395167"/>
            <a:ext cx="5910606" cy="360045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6DD400-EB9C-4883-B3DF-239BB6497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8" y="3429000"/>
            <a:ext cx="1237680" cy="17366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803AA-1336-4C3A-BFA5-6DF94108E864}"/>
              </a:ext>
            </a:extLst>
          </p:cNvPr>
          <p:cNvSpPr/>
          <p:nvPr/>
        </p:nvSpPr>
        <p:spPr>
          <a:xfrm>
            <a:off x="2091154" y="-225578"/>
            <a:ext cx="10775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4060C-73B3-4419-9A3A-9BE1DD3747C1}"/>
              </a:ext>
            </a:extLst>
          </p:cNvPr>
          <p:cNvSpPr/>
          <p:nvPr/>
        </p:nvSpPr>
        <p:spPr>
          <a:xfrm>
            <a:off x="8902504" y="-225578"/>
            <a:ext cx="101181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08013A-E846-401F-AAC5-343E2C0E2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061" y="5462833"/>
            <a:ext cx="1941234" cy="11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3 0.02315 L 0.03633 -0.226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1806 C 0.02161 -0.02523 0.04336 -0.03241 0.05703 -0.03565 C 0.07083 -0.03866 0.07252 -0.03588 0.08229 -0.03704 C 0.09219 -0.03819 0.1056 -0.03889 0.11575 -0.04282 C 0.12591 -0.04676 0.13372 -0.05301 0.14349 -0.06018 C 0.15325 -0.06736 0.16875 -0.07569 0.17448 -0.08634 C 0.18021 -0.09699 0.18034 -0.11319 0.17773 -0.12407 C 0.17513 -0.13472 0.16471 -0.14653 0.15898 -0.15139 C 0.15325 -0.15648 0.14349 -0.1544 0.14349 -0.15417 C 0.1362 -0.15579 0.12305 -0.15903 0.11497 -0.16018 C 0.1069 -0.16134 0.10482 -0.16018 0.09544 -0.16157 C 0.08607 -0.16319 0.06979 -0.16759 0.05872 -0.16898 C 0.04752 -0.17014 0.0414 -0.16852 0.02851 -0.16898 C 0.01562 -0.16944 -0.00833 -0.16968 -0.01875 -0.17176 C -0.02917 -0.17407 -0.02839 -0.1787 -0.03425 -0.18194 C -0.04011 -0.18518 -0.04948 -0.18727 -0.05378 -0.19074 C -0.0582 -0.19398 -0.06003 -0.19699 -0.06029 -0.20231 C -0.06068 -0.20764 -0.06107 -0.21667 -0.05547 -0.22245 C -0.04987 -0.22824 -0.03659 -0.2338 -0.02695 -0.23704 C -0.01732 -0.24005 0.00247 -0.24143 0.00247 -0.2412 C 0.01081 -0.24259 0.01771 -0.24167 0.0237 -0.24421 C 0.02956 -0.24699 0.03476 -0.25347 0.03828 -0.25741 C 0.0418 -0.26111 0.04362 -0.26389 0.04479 -0.26736 C 0.04609 -0.27106 0.04635 -0.27616 0.0457 -0.27893 C 0.04492 -0.28194 0.04284 -0.28333 0.04075 -0.28472 " pathEditMode="relative" rAng="0" ptsTypes="AAAAAAAAAAAAAAAAAAAAAAAAA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10338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055" y="736460"/>
            <a:ext cx="2427890" cy="7623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Box 3"/>
          <p:cNvSpPr txBox="1"/>
          <p:nvPr/>
        </p:nvSpPr>
        <p:spPr>
          <a:xfrm>
            <a:off x="1418924" y="-300549"/>
            <a:ext cx="9498114" cy="132343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prstTxWarp prst="textArchDown">
              <a:avLst/>
            </a:prstTxWarp>
            <a:spAutoFit/>
          </a:bodyPr>
          <a:lstStyle/>
          <a:p>
            <a:pPr lvl="0" algn="ctr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608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  <a:p>
            <a:pPr lvl="0" algn="ctr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608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HIỆU ỨNG CHUYỂN ĐỘNG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AB124-9325-4760-96A5-A79101940005}"/>
              </a:ext>
            </a:extLst>
          </p:cNvPr>
          <p:cNvSpPr txBox="1"/>
          <p:nvPr/>
        </p:nvSpPr>
        <p:spPr>
          <a:xfrm>
            <a:off x="3128528" y="0"/>
            <a:ext cx="6078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tư,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Cover">
            <a:extLst>
              <a:ext uri="{FF2B5EF4-FFF2-40B4-BE49-F238E27FC236}">
                <a16:creationId xmlns:a16="http://schemas.microsoft.com/office/drawing/2014/main" id="{8D421C9D-381C-4060-B222-5FF15B58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3" y="4534130"/>
            <a:ext cx="9815424" cy="18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over">
            <a:extLst>
              <a:ext uri="{FF2B5EF4-FFF2-40B4-BE49-F238E27FC236}">
                <a16:creationId xmlns:a16="http://schemas.microsoft.com/office/drawing/2014/main" id="{611D2B1C-07EF-4D88-83AD-3043550C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3" y="2902432"/>
            <a:ext cx="9815424" cy="17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over">
            <a:extLst>
              <a:ext uri="{FF2B5EF4-FFF2-40B4-BE49-F238E27FC236}">
                <a16:creationId xmlns:a16="http://schemas.microsoft.com/office/drawing/2014/main" id="{71C8A375-7EF1-424E-87A9-74DD1A7F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83" y="2807699"/>
            <a:ext cx="2537364" cy="36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55ABC079-5A68-447A-902A-535934706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3549615" y="2528068"/>
            <a:ext cx="8181932" cy="98012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-1587" y="-3401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 rot="16200000">
            <a:off x="5372673" y="719538"/>
            <a:ext cx="1409700" cy="1219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7" y="5397500"/>
            <a:ext cx="12192000" cy="146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38B8199D-B6B2-434D-98BF-4B4DA3B52829}"/>
              </a:ext>
            </a:extLst>
          </p:cNvPr>
          <p:cNvSpPr/>
          <p:nvPr/>
        </p:nvSpPr>
        <p:spPr>
          <a:xfrm>
            <a:off x="4033294" y="3132481"/>
            <a:ext cx="4752898" cy="6858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D1556-D477-4C05-95A1-4257184027E4}"/>
              </a:ext>
            </a:extLst>
          </p:cNvPr>
          <p:cNvSpPr/>
          <p:nvPr/>
        </p:nvSpPr>
        <p:spPr>
          <a:xfrm>
            <a:off x="4033294" y="4110735"/>
            <a:ext cx="4752898" cy="6858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04AE8DBE-AFE6-4A1B-B5D1-52884D2E4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036" y="746554"/>
            <a:ext cx="2427890" cy="7623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5F8C4395-8A8F-40FD-98BF-8706FB78880E}"/>
              </a:ext>
            </a:extLst>
          </p:cNvPr>
          <p:cNvSpPr txBox="1"/>
          <p:nvPr/>
        </p:nvSpPr>
        <p:spPr>
          <a:xfrm>
            <a:off x="1418924" y="-300549"/>
            <a:ext cx="9498114" cy="132343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prstTxWarp prst="textArchDown">
              <a:avLst/>
            </a:prstTxWarp>
            <a:spAutoFit/>
          </a:bodyPr>
          <a:lstStyle/>
          <a:p>
            <a:pPr lvl="0" algn="ctr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608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  <a:p>
            <a:pPr lvl="0" algn="ctr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608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HIỆU ỨNG CHUYỂN ĐỘNG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A5997-3F02-4245-B5EC-35ADFE90793C}"/>
              </a:ext>
            </a:extLst>
          </p:cNvPr>
          <p:cNvSpPr txBox="1"/>
          <p:nvPr/>
        </p:nvSpPr>
        <p:spPr>
          <a:xfrm>
            <a:off x="3053603" y="0"/>
            <a:ext cx="6228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18 tháng 11 năm 2020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88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10522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 rot="16200000">
            <a:off x="5386388" y="-5386387"/>
            <a:ext cx="1419225" cy="1219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5375" y="5649213"/>
            <a:ext cx="1238210" cy="837567"/>
          </a:xfrm>
          <a:prstGeom prst="rect">
            <a:avLst/>
          </a:prstGeom>
          <a:blipFill dpi="0" rotWithShape="1">
            <a:blip r:embed="rId3">
              <a:alphaModFix amt="3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 rot="19800000">
            <a:off x="2189078" y="5427135"/>
            <a:ext cx="269941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63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6"/>
          <p:cNvSpPr/>
          <p:nvPr/>
        </p:nvSpPr>
        <p:spPr>
          <a:xfrm rot="19800000" flipH="1">
            <a:off x="1959512" y="5561805"/>
            <a:ext cx="262571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24000">
                <a:schemeClr val="accent3">
                  <a:lumMod val="50000"/>
                </a:schemeClr>
              </a:gs>
              <a:gs pos="67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127000" dist="88900" dir="6000000" sx="106000" sy="106000" kx="800400" algn="br" rotWithShape="0">
              <a:srgbClr val="000000">
                <a:alpha val="89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hardEdge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流程图: 终止 7"/>
          <p:cNvSpPr/>
          <p:nvPr/>
        </p:nvSpPr>
        <p:spPr>
          <a:xfrm rot="3600000">
            <a:off x="2147094" y="5696744"/>
            <a:ext cx="131763" cy="38100"/>
          </a:xfrm>
          <a:prstGeom prst="flowChartTerminator">
            <a:avLst/>
          </a:prstGeom>
          <a:gradFill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outerShdw blurRad="38100" dist="50800" dir="3120000" sx="107000" sy="107000" algn="ctr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椭圆 6"/>
          <p:cNvSpPr/>
          <p:nvPr/>
        </p:nvSpPr>
        <p:spPr>
          <a:xfrm rot="19800000">
            <a:off x="11505163" y="-73698"/>
            <a:ext cx="269943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63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椭圆 6"/>
          <p:cNvSpPr/>
          <p:nvPr/>
        </p:nvSpPr>
        <p:spPr>
          <a:xfrm rot="19800000" flipH="1">
            <a:off x="11275597" y="60972"/>
            <a:ext cx="262571" cy="404531"/>
          </a:xfrm>
          <a:custGeom>
            <a:avLst/>
            <a:gdLst>
              <a:gd name="connsiteX0" fmla="*/ 0 w 1009402"/>
              <a:gd name="connsiteY0" fmla="*/ 881434 h 1762867"/>
              <a:gd name="connsiteX1" fmla="*/ 504701 w 1009402"/>
              <a:gd name="connsiteY1" fmla="*/ 0 h 1762867"/>
              <a:gd name="connsiteX2" fmla="*/ 1009402 w 1009402"/>
              <a:gd name="connsiteY2" fmla="*/ 881434 h 1762867"/>
              <a:gd name="connsiteX3" fmla="*/ 504701 w 1009402"/>
              <a:gd name="connsiteY3" fmla="*/ 1762868 h 1762867"/>
              <a:gd name="connsiteX4" fmla="*/ 0 w 1009402"/>
              <a:gd name="connsiteY4" fmla="*/ 881434 h 1762867"/>
              <a:gd name="connsiteX0-1" fmla="*/ 0 w 950025"/>
              <a:gd name="connsiteY0-2" fmla="*/ 920642 h 1810786"/>
              <a:gd name="connsiteX1-3" fmla="*/ 504701 w 950025"/>
              <a:gd name="connsiteY1-4" fmla="*/ 39208 h 1810786"/>
              <a:gd name="connsiteX2-5" fmla="*/ 950025 w 950025"/>
              <a:gd name="connsiteY2-6" fmla="*/ 445629 h 1810786"/>
              <a:gd name="connsiteX3-7" fmla="*/ 504701 w 950025"/>
              <a:gd name="connsiteY3-8" fmla="*/ 1802076 h 1810786"/>
              <a:gd name="connsiteX4-9" fmla="*/ 0 w 950025"/>
              <a:gd name="connsiteY4-10" fmla="*/ 920642 h 1810786"/>
              <a:gd name="connsiteX0-11" fmla="*/ 0 w 965700"/>
              <a:gd name="connsiteY0-12" fmla="*/ 894177 h 1784321"/>
              <a:gd name="connsiteX1-13" fmla="*/ 504701 w 965700"/>
              <a:gd name="connsiteY1-14" fmla="*/ 12743 h 1784321"/>
              <a:gd name="connsiteX2-15" fmla="*/ 950025 w 965700"/>
              <a:gd name="connsiteY2-16" fmla="*/ 419164 h 1784321"/>
              <a:gd name="connsiteX3-17" fmla="*/ 831273 w 965700"/>
              <a:gd name="connsiteY3-18" fmla="*/ 1074966 h 1784321"/>
              <a:gd name="connsiteX4-19" fmla="*/ 504701 w 965700"/>
              <a:gd name="connsiteY4-20" fmla="*/ 1775611 h 1784321"/>
              <a:gd name="connsiteX5" fmla="*/ 0 w 965700"/>
              <a:gd name="connsiteY5" fmla="*/ 894177 h 1784321"/>
              <a:gd name="connsiteX0-21" fmla="*/ 0 w 965700"/>
              <a:gd name="connsiteY0-22" fmla="*/ 900212 h 1790356"/>
              <a:gd name="connsiteX1-23" fmla="*/ 504701 w 965700"/>
              <a:gd name="connsiteY1-24" fmla="*/ 18778 h 1790356"/>
              <a:gd name="connsiteX2-25" fmla="*/ 950025 w 965700"/>
              <a:gd name="connsiteY2-26" fmla="*/ 425199 h 1790356"/>
              <a:gd name="connsiteX3-27" fmla="*/ 831273 w 965700"/>
              <a:gd name="connsiteY3-28" fmla="*/ 1081001 h 1790356"/>
              <a:gd name="connsiteX4-29" fmla="*/ 504701 w 965700"/>
              <a:gd name="connsiteY4-30" fmla="*/ 1781646 h 1790356"/>
              <a:gd name="connsiteX5-31" fmla="*/ 0 w 965700"/>
              <a:gd name="connsiteY5-32" fmla="*/ 900212 h 1790356"/>
              <a:gd name="connsiteX0-33" fmla="*/ 0 w 1020567"/>
              <a:gd name="connsiteY0-34" fmla="*/ 901754 h 1791898"/>
              <a:gd name="connsiteX1-35" fmla="*/ 504701 w 1020567"/>
              <a:gd name="connsiteY1-36" fmla="*/ 20320 h 1791898"/>
              <a:gd name="connsiteX2-37" fmla="*/ 1009401 w 1020567"/>
              <a:gd name="connsiteY2-38" fmla="*/ 414866 h 1791898"/>
              <a:gd name="connsiteX3-39" fmla="*/ 831273 w 1020567"/>
              <a:gd name="connsiteY3-40" fmla="*/ 1082543 h 1791898"/>
              <a:gd name="connsiteX4-41" fmla="*/ 504701 w 1020567"/>
              <a:gd name="connsiteY4-42" fmla="*/ 1783188 h 1791898"/>
              <a:gd name="connsiteX5-43" fmla="*/ 0 w 1020567"/>
              <a:gd name="connsiteY5-44" fmla="*/ 901754 h 1791898"/>
              <a:gd name="connsiteX0-45" fmla="*/ 0 w 1020567"/>
              <a:gd name="connsiteY0-46" fmla="*/ 915726 h 1805870"/>
              <a:gd name="connsiteX1-47" fmla="*/ 504701 w 1020567"/>
              <a:gd name="connsiteY1-48" fmla="*/ 34292 h 1805870"/>
              <a:gd name="connsiteX2-49" fmla="*/ 1009401 w 1020567"/>
              <a:gd name="connsiteY2-50" fmla="*/ 428838 h 1805870"/>
              <a:gd name="connsiteX3-51" fmla="*/ 831273 w 1020567"/>
              <a:gd name="connsiteY3-52" fmla="*/ 1096515 h 1805870"/>
              <a:gd name="connsiteX4-53" fmla="*/ 504701 w 1020567"/>
              <a:gd name="connsiteY4-54" fmla="*/ 1797160 h 1805870"/>
              <a:gd name="connsiteX5-55" fmla="*/ 0 w 1020567"/>
              <a:gd name="connsiteY5-56" fmla="*/ 915726 h 1805870"/>
              <a:gd name="connsiteX0-57" fmla="*/ 0 w 1009401"/>
              <a:gd name="connsiteY0-58" fmla="*/ 915726 h 1805870"/>
              <a:gd name="connsiteX1-59" fmla="*/ 504701 w 1009401"/>
              <a:gd name="connsiteY1-60" fmla="*/ 34292 h 1805870"/>
              <a:gd name="connsiteX2-61" fmla="*/ 1009401 w 1009401"/>
              <a:gd name="connsiteY2-62" fmla="*/ 428838 h 1805870"/>
              <a:gd name="connsiteX3-63" fmla="*/ 831273 w 1009401"/>
              <a:gd name="connsiteY3-64" fmla="*/ 1096515 h 1805870"/>
              <a:gd name="connsiteX4-65" fmla="*/ 504701 w 1009401"/>
              <a:gd name="connsiteY4-66" fmla="*/ 1797160 h 1805870"/>
              <a:gd name="connsiteX5-67" fmla="*/ 0 w 1009401"/>
              <a:gd name="connsiteY5-68" fmla="*/ 915726 h 1805870"/>
              <a:gd name="connsiteX0-69" fmla="*/ 0 w 1009401"/>
              <a:gd name="connsiteY0-70" fmla="*/ 915726 h 1805870"/>
              <a:gd name="connsiteX1-71" fmla="*/ 504701 w 1009401"/>
              <a:gd name="connsiteY1-72" fmla="*/ 34292 h 1805870"/>
              <a:gd name="connsiteX2-73" fmla="*/ 1009401 w 1009401"/>
              <a:gd name="connsiteY2-74" fmla="*/ 428838 h 1805870"/>
              <a:gd name="connsiteX3-75" fmla="*/ 831273 w 1009401"/>
              <a:gd name="connsiteY3-76" fmla="*/ 1096515 h 1805870"/>
              <a:gd name="connsiteX4-77" fmla="*/ 504701 w 1009401"/>
              <a:gd name="connsiteY4-78" fmla="*/ 1797160 h 1805870"/>
              <a:gd name="connsiteX5-79" fmla="*/ 0 w 1009401"/>
              <a:gd name="connsiteY5-80" fmla="*/ 915726 h 1805870"/>
              <a:gd name="connsiteX0-81" fmla="*/ 0 w 1009401"/>
              <a:gd name="connsiteY0-82" fmla="*/ 915726 h 1797244"/>
              <a:gd name="connsiteX1-83" fmla="*/ 504701 w 1009401"/>
              <a:gd name="connsiteY1-84" fmla="*/ 34292 h 1797244"/>
              <a:gd name="connsiteX2-85" fmla="*/ 1009401 w 1009401"/>
              <a:gd name="connsiteY2-86" fmla="*/ 428838 h 1797244"/>
              <a:gd name="connsiteX3-87" fmla="*/ 617517 w 1009401"/>
              <a:gd name="connsiteY3-88" fmla="*/ 965886 h 1797244"/>
              <a:gd name="connsiteX4-89" fmla="*/ 504701 w 1009401"/>
              <a:gd name="connsiteY4-90" fmla="*/ 1797160 h 1797244"/>
              <a:gd name="connsiteX5-91" fmla="*/ 0 w 1009401"/>
              <a:gd name="connsiteY5-92" fmla="*/ 915726 h 1797244"/>
              <a:gd name="connsiteX0-93" fmla="*/ 0 w 1029241"/>
              <a:gd name="connsiteY0-94" fmla="*/ 915726 h 1797244"/>
              <a:gd name="connsiteX1-95" fmla="*/ 504701 w 1029241"/>
              <a:gd name="connsiteY1-96" fmla="*/ 34292 h 1797244"/>
              <a:gd name="connsiteX2-97" fmla="*/ 1009401 w 1029241"/>
              <a:gd name="connsiteY2-98" fmla="*/ 428838 h 1797244"/>
              <a:gd name="connsiteX3-99" fmla="*/ 617517 w 1029241"/>
              <a:gd name="connsiteY3-100" fmla="*/ 965886 h 1797244"/>
              <a:gd name="connsiteX4-101" fmla="*/ 504701 w 1029241"/>
              <a:gd name="connsiteY4-102" fmla="*/ 1797160 h 1797244"/>
              <a:gd name="connsiteX5-103" fmla="*/ 0 w 1029241"/>
              <a:gd name="connsiteY5-104" fmla="*/ 915726 h 1797244"/>
              <a:gd name="connsiteX0-105" fmla="*/ 0 w 1029241"/>
              <a:gd name="connsiteY0-106" fmla="*/ 915726 h 1797244"/>
              <a:gd name="connsiteX1-107" fmla="*/ 504701 w 1029241"/>
              <a:gd name="connsiteY1-108" fmla="*/ 34292 h 1797244"/>
              <a:gd name="connsiteX2-109" fmla="*/ 1009401 w 1029241"/>
              <a:gd name="connsiteY2-110" fmla="*/ 428838 h 1797244"/>
              <a:gd name="connsiteX3-111" fmla="*/ 617517 w 1029241"/>
              <a:gd name="connsiteY3-112" fmla="*/ 965886 h 1797244"/>
              <a:gd name="connsiteX4-113" fmla="*/ 504701 w 1029241"/>
              <a:gd name="connsiteY4-114" fmla="*/ 1797160 h 1797244"/>
              <a:gd name="connsiteX5-115" fmla="*/ 0 w 1029241"/>
              <a:gd name="connsiteY5-116" fmla="*/ 915726 h 1797244"/>
              <a:gd name="connsiteX0-117" fmla="*/ 0 w 1116279"/>
              <a:gd name="connsiteY0-118" fmla="*/ 932431 h 1813949"/>
              <a:gd name="connsiteX1-119" fmla="*/ 504701 w 1116279"/>
              <a:gd name="connsiteY1-120" fmla="*/ 50997 h 1813949"/>
              <a:gd name="connsiteX2-121" fmla="*/ 1116279 w 1116279"/>
              <a:gd name="connsiteY2-122" fmla="*/ 386167 h 1813949"/>
              <a:gd name="connsiteX3-123" fmla="*/ 617517 w 1116279"/>
              <a:gd name="connsiteY3-124" fmla="*/ 982591 h 1813949"/>
              <a:gd name="connsiteX4-125" fmla="*/ 504701 w 1116279"/>
              <a:gd name="connsiteY4-126" fmla="*/ 1813865 h 1813949"/>
              <a:gd name="connsiteX5-127" fmla="*/ 0 w 1116279"/>
              <a:gd name="connsiteY5-128" fmla="*/ 932431 h 1813949"/>
              <a:gd name="connsiteX0-129" fmla="*/ 0 w 1116279"/>
              <a:gd name="connsiteY0-130" fmla="*/ 921141 h 1802659"/>
              <a:gd name="connsiteX1-131" fmla="*/ 504701 w 1116279"/>
              <a:gd name="connsiteY1-132" fmla="*/ 39707 h 1802659"/>
              <a:gd name="connsiteX2-133" fmla="*/ 1116279 w 1116279"/>
              <a:gd name="connsiteY2-134" fmla="*/ 374877 h 1802659"/>
              <a:gd name="connsiteX3-135" fmla="*/ 617517 w 1116279"/>
              <a:gd name="connsiteY3-136" fmla="*/ 971301 h 1802659"/>
              <a:gd name="connsiteX4-137" fmla="*/ 504701 w 1116279"/>
              <a:gd name="connsiteY4-138" fmla="*/ 1802575 h 1802659"/>
              <a:gd name="connsiteX5-139" fmla="*/ 0 w 1116279"/>
              <a:gd name="connsiteY5-140" fmla="*/ 921141 h 1802659"/>
              <a:gd name="connsiteX0-141" fmla="*/ 0 w 1116279"/>
              <a:gd name="connsiteY0-142" fmla="*/ 921141 h 1812795"/>
              <a:gd name="connsiteX1-143" fmla="*/ 504701 w 1116279"/>
              <a:gd name="connsiteY1-144" fmla="*/ 39707 h 1812795"/>
              <a:gd name="connsiteX2-145" fmla="*/ 1116279 w 1116279"/>
              <a:gd name="connsiteY2-146" fmla="*/ 374877 h 1812795"/>
              <a:gd name="connsiteX3-147" fmla="*/ 617517 w 1116279"/>
              <a:gd name="connsiteY3-148" fmla="*/ 971301 h 1812795"/>
              <a:gd name="connsiteX4-149" fmla="*/ 558139 w 1116279"/>
              <a:gd name="connsiteY4-150" fmla="*/ 1375063 h 1812795"/>
              <a:gd name="connsiteX5-151" fmla="*/ 504701 w 1116279"/>
              <a:gd name="connsiteY5-152" fmla="*/ 1802575 h 1812795"/>
              <a:gd name="connsiteX6" fmla="*/ 0 w 1116279"/>
              <a:gd name="connsiteY6" fmla="*/ 921141 h 1812795"/>
              <a:gd name="connsiteX0-153" fmla="*/ 0 w 1116279"/>
              <a:gd name="connsiteY0-154" fmla="*/ 921141 h 1817072"/>
              <a:gd name="connsiteX1-155" fmla="*/ 504701 w 1116279"/>
              <a:gd name="connsiteY1-156" fmla="*/ 39707 h 1817072"/>
              <a:gd name="connsiteX2-157" fmla="*/ 1116279 w 1116279"/>
              <a:gd name="connsiteY2-158" fmla="*/ 374877 h 1817072"/>
              <a:gd name="connsiteX3-159" fmla="*/ 617517 w 1116279"/>
              <a:gd name="connsiteY3-160" fmla="*/ 971301 h 1817072"/>
              <a:gd name="connsiteX4-161" fmla="*/ 855022 w 1116279"/>
              <a:gd name="connsiteY4-162" fmla="*/ 1434440 h 1817072"/>
              <a:gd name="connsiteX5-163" fmla="*/ 504701 w 1116279"/>
              <a:gd name="connsiteY5-164" fmla="*/ 1802575 h 1817072"/>
              <a:gd name="connsiteX6-165" fmla="*/ 0 w 1116279"/>
              <a:gd name="connsiteY6-166" fmla="*/ 921141 h 1817072"/>
              <a:gd name="connsiteX0-167" fmla="*/ 0 w 1116279"/>
              <a:gd name="connsiteY0-168" fmla="*/ 921141 h 1828689"/>
              <a:gd name="connsiteX1-169" fmla="*/ 504701 w 1116279"/>
              <a:gd name="connsiteY1-170" fmla="*/ 39707 h 1828689"/>
              <a:gd name="connsiteX2-171" fmla="*/ 1116279 w 1116279"/>
              <a:gd name="connsiteY2-172" fmla="*/ 374877 h 1828689"/>
              <a:gd name="connsiteX3-173" fmla="*/ 617517 w 1116279"/>
              <a:gd name="connsiteY3-174" fmla="*/ 971301 h 1828689"/>
              <a:gd name="connsiteX4-175" fmla="*/ 855022 w 1116279"/>
              <a:gd name="connsiteY4-176" fmla="*/ 1434440 h 1828689"/>
              <a:gd name="connsiteX5-177" fmla="*/ 504701 w 1116279"/>
              <a:gd name="connsiteY5-178" fmla="*/ 1802575 h 1828689"/>
              <a:gd name="connsiteX6-179" fmla="*/ 0 w 1116279"/>
              <a:gd name="connsiteY6-180" fmla="*/ 921141 h 1828689"/>
              <a:gd name="connsiteX0-181" fmla="*/ 0 w 1116279"/>
              <a:gd name="connsiteY0-182" fmla="*/ 921141 h 1824570"/>
              <a:gd name="connsiteX1-183" fmla="*/ 504701 w 1116279"/>
              <a:gd name="connsiteY1-184" fmla="*/ 39707 h 1824570"/>
              <a:gd name="connsiteX2-185" fmla="*/ 1116279 w 1116279"/>
              <a:gd name="connsiteY2-186" fmla="*/ 374877 h 1824570"/>
              <a:gd name="connsiteX3-187" fmla="*/ 617517 w 1116279"/>
              <a:gd name="connsiteY3-188" fmla="*/ 971301 h 1824570"/>
              <a:gd name="connsiteX4-189" fmla="*/ 855022 w 1116279"/>
              <a:gd name="connsiteY4-190" fmla="*/ 1434440 h 1824570"/>
              <a:gd name="connsiteX5-191" fmla="*/ 504701 w 1116279"/>
              <a:gd name="connsiteY5-192" fmla="*/ 1802575 h 1824570"/>
              <a:gd name="connsiteX6-193" fmla="*/ 0 w 1116279"/>
              <a:gd name="connsiteY6-194" fmla="*/ 921141 h 1824570"/>
              <a:gd name="connsiteX0-195" fmla="*/ 0 w 1116279"/>
              <a:gd name="connsiteY0-196" fmla="*/ 921141 h 1824570"/>
              <a:gd name="connsiteX1-197" fmla="*/ 504701 w 1116279"/>
              <a:gd name="connsiteY1-198" fmla="*/ 39707 h 1824570"/>
              <a:gd name="connsiteX2-199" fmla="*/ 1116279 w 1116279"/>
              <a:gd name="connsiteY2-200" fmla="*/ 374877 h 1824570"/>
              <a:gd name="connsiteX3-201" fmla="*/ 617517 w 1116279"/>
              <a:gd name="connsiteY3-202" fmla="*/ 971301 h 1824570"/>
              <a:gd name="connsiteX4-203" fmla="*/ 855022 w 1116279"/>
              <a:gd name="connsiteY4-204" fmla="*/ 1434440 h 1824570"/>
              <a:gd name="connsiteX5-205" fmla="*/ 504701 w 1116279"/>
              <a:gd name="connsiteY5-206" fmla="*/ 1802575 h 1824570"/>
              <a:gd name="connsiteX6-207" fmla="*/ 0 w 1116279"/>
              <a:gd name="connsiteY6-208" fmla="*/ 921141 h 1824570"/>
              <a:gd name="connsiteX0-209" fmla="*/ 0 w 1116279"/>
              <a:gd name="connsiteY0-210" fmla="*/ 921141 h 1824570"/>
              <a:gd name="connsiteX1-211" fmla="*/ 504701 w 1116279"/>
              <a:gd name="connsiteY1-212" fmla="*/ 39707 h 1824570"/>
              <a:gd name="connsiteX2-213" fmla="*/ 1116279 w 1116279"/>
              <a:gd name="connsiteY2-214" fmla="*/ 374877 h 1824570"/>
              <a:gd name="connsiteX3-215" fmla="*/ 617517 w 1116279"/>
              <a:gd name="connsiteY3-216" fmla="*/ 971301 h 1824570"/>
              <a:gd name="connsiteX4-217" fmla="*/ 855022 w 1116279"/>
              <a:gd name="connsiteY4-218" fmla="*/ 1434440 h 1824570"/>
              <a:gd name="connsiteX5-219" fmla="*/ 504701 w 1116279"/>
              <a:gd name="connsiteY5-220" fmla="*/ 1802575 h 1824570"/>
              <a:gd name="connsiteX6-221" fmla="*/ 0 w 1116279"/>
              <a:gd name="connsiteY6-222" fmla="*/ 921141 h 1824570"/>
              <a:gd name="connsiteX0-223" fmla="*/ 0 w 1116279"/>
              <a:gd name="connsiteY0-224" fmla="*/ 921141 h 1824570"/>
              <a:gd name="connsiteX1-225" fmla="*/ 504701 w 1116279"/>
              <a:gd name="connsiteY1-226" fmla="*/ 39707 h 1824570"/>
              <a:gd name="connsiteX2-227" fmla="*/ 1116279 w 1116279"/>
              <a:gd name="connsiteY2-228" fmla="*/ 374877 h 1824570"/>
              <a:gd name="connsiteX3-229" fmla="*/ 617517 w 1116279"/>
              <a:gd name="connsiteY3-230" fmla="*/ 971301 h 1824570"/>
              <a:gd name="connsiteX4-231" fmla="*/ 855022 w 1116279"/>
              <a:gd name="connsiteY4-232" fmla="*/ 1434440 h 1824570"/>
              <a:gd name="connsiteX5-233" fmla="*/ 504701 w 1116279"/>
              <a:gd name="connsiteY5-234" fmla="*/ 1802575 h 1824570"/>
              <a:gd name="connsiteX6-235" fmla="*/ 0 w 1116279"/>
              <a:gd name="connsiteY6-236" fmla="*/ 921141 h 1824570"/>
              <a:gd name="connsiteX0-237" fmla="*/ 0 w 1116279"/>
              <a:gd name="connsiteY0-238" fmla="*/ 921141 h 1830114"/>
              <a:gd name="connsiteX1-239" fmla="*/ 504701 w 1116279"/>
              <a:gd name="connsiteY1-240" fmla="*/ 39707 h 1830114"/>
              <a:gd name="connsiteX2-241" fmla="*/ 1116279 w 1116279"/>
              <a:gd name="connsiteY2-242" fmla="*/ 374877 h 1830114"/>
              <a:gd name="connsiteX3-243" fmla="*/ 617517 w 1116279"/>
              <a:gd name="connsiteY3-244" fmla="*/ 971301 h 1830114"/>
              <a:gd name="connsiteX4-245" fmla="*/ 878772 w 1116279"/>
              <a:gd name="connsiteY4-246" fmla="*/ 1470066 h 1830114"/>
              <a:gd name="connsiteX5-247" fmla="*/ 504701 w 1116279"/>
              <a:gd name="connsiteY5-248" fmla="*/ 1802575 h 1830114"/>
              <a:gd name="connsiteX6-249" fmla="*/ 0 w 1116279"/>
              <a:gd name="connsiteY6-250" fmla="*/ 921141 h 1830114"/>
              <a:gd name="connsiteX0-251" fmla="*/ 0 w 1116279"/>
              <a:gd name="connsiteY0-252" fmla="*/ 921141 h 1830114"/>
              <a:gd name="connsiteX1-253" fmla="*/ 504701 w 1116279"/>
              <a:gd name="connsiteY1-254" fmla="*/ 39707 h 1830114"/>
              <a:gd name="connsiteX2-255" fmla="*/ 1116279 w 1116279"/>
              <a:gd name="connsiteY2-256" fmla="*/ 374877 h 1830114"/>
              <a:gd name="connsiteX3-257" fmla="*/ 617517 w 1116279"/>
              <a:gd name="connsiteY3-258" fmla="*/ 971301 h 1830114"/>
              <a:gd name="connsiteX4-259" fmla="*/ 878772 w 1116279"/>
              <a:gd name="connsiteY4-260" fmla="*/ 1470066 h 1830114"/>
              <a:gd name="connsiteX5-261" fmla="*/ 504701 w 1116279"/>
              <a:gd name="connsiteY5-262" fmla="*/ 1802575 h 1830114"/>
              <a:gd name="connsiteX6-263" fmla="*/ 0 w 1116279"/>
              <a:gd name="connsiteY6-264" fmla="*/ 921141 h 1830114"/>
              <a:gd name="connsiteX0-265" fmla="*/ 0 w 1116279"/>
              <a:gd name="connsiteY0-266" fmla="*/ 921141 h 1827911"/>
              <a:gd name="connsiteX1-267" fmla="*/ 504701 w 1116279"/>
              <a:gd name="connsiteY1-268" fmla="*/ 39707 h 1827911"/>
              <a:gd name="connsiteX2-269" fmla="*/ 1116279 w 1116279"/>
              <a:gd name="connsiteY2-270" fmla="*/ 374877 h 1827911"/>
              <a:gd name="connsiteX3-271" fmla="*/ 617517 w 1116279"/>
              <a:gd name="connsiteY3-272" fmla="*/ 971301 h 1827911"/>
              <a:gd name="connsiteX4-273" fmla="*/ 878772 w 1116279"/>
              <a:gd name="connsiteY4-274" fmla="*/ 1470066 h 1827911"/>
              <a:gd name="connsiteX5-275" fmla="*/ 504701 w 1116279"/>
              <a:gd name="connsiteY5-276" fmla="*/ 1802575 h 1827911"/>
              <a:gd name="connsiteX6-277" fmla="*/ 0 w 1116279"/>
              <a:gd name="connsiteY6-278" fmla="*/ 921141 h 1827911"/>
              <a:gd name="connsiteX0-279" fmla="*/ 0 w 1116279"/>
              <a:gd name="connsiteY0-280" fmla="*/ 921141 h 1827911"/>
              <a:gd name="connsiteX1-281" fmla="*/ 504701 w 1116279"/>
              <a:gd name="connsiteY1-282" fmla="*/ 39707 h 1827911"/>
              <a:gd name="connsiteX2-283" fmla="*/ 1116279 w 1116279"/>
              <a:gd name="connsiteY2-284" fmla="*/ 374877 h 1827911"/>
              <a:gd name="connsiteX3-285" fmla="*/ 617517 w 1116279"/>
              <a:gd name="connsiteY3-286" fmla="*/ 971301 h 1827911"/>
              <a:gd name="connsiteX4-287" fmla="*/ 878772 w 1116279"/>
              <a:gd name="connsiteY4-288" fmla="*/ 1470066 h 1827911"/>
              <a:gd name="connsiteX5-289" fmla="*/ 504701 w 1116279"/>
              <a:gd name="connsiteY5-290" fmla="*/ 1802575 h 1827911"/>
              <a:gd name="connsiteX6-291" fmla="*/ 0 w 1116279"/>
              <a:gd name="connsiteY6-292" fmla="*/ 921141 h 1827911"/>
              <a:gd name="connsiteX0-293" fmla="*/ 0 w 1116279"/>
              <a:gd name="connsiteY0-294" fmla="*/ 921141 h 1836388"/>
              <a:gd name="connsiteX1-295" fmla="*/ 504701 w 1116279"/>
              <a:gd name="connsiteY1-296" fmla="*/ 39707 h 1836388"/>
              <a:gd name="connsiteX2-297" fmla="*/ 1116279 w 1116279"/>
              <a:gd name="connsiteY2-298" fmla="*/ 374877 h 1836388"/>
              <a:gd name="connsiteX3-299" fmla="*/ 617517 w 1116279"/>
              <a:gd name="connsiteY3-300" fmla="*/ 971301 h 1836388"/>
              <a:gd name="connsiteX4-301" fmla="*/ 985650 w 1116279"/>
              <a:gd name="connsiteY4-302" fmla="*/ 1517567 h 1836388"/>
              <a:gd name="connsiteX5-303" fmla="*/ 504701 w 1116279"/>
              <a:gd name="connsiteY5-304" fmla="*/ 1802575 h 1836388"/>
              <a:gd name="connsiteX6-305" fmla="*/ 0 w 1116279"/>
              <a:gd name="connsiteY6-306" fmla="*/ 921141 h 1836388"/>
              <a:gd name="connsiteX0-307" fmla="*/ 0 w 1116279"/>
              <a:gd name="connsiteY0-308" fmla="*/ 921141 h 1836388"/>
              <a:gd name="connsiteX1-309" fmla="*/ 504701 w 1116279"/>
              <a:gd name="connsiteY1-310" fmla="*/ 39707 h 1836388"/>
              <a:gd name="connsiteX2-311" fmla="*/ 1116279 w 1116279"/>
              <a:gd name="connsiteY2-312" fmla="*/ 374877 h 1836388"/>
              <a:gd name="connsiteX3-313" fmla="*/ 617517 w 1116279"/>
              <a:gd name="connsiteY3-314" fmla="*/ 971301 h 1836388"/>
              <a:gd name="connsiteX4-315" fmla="*/ 985650 w 1116279"/>
              <a:gd name="connsiteY4-316" fmla="*/ 1517567 h 1836388"/>
              <a:gd name="connsiteX5-317" fmla="*/ 504701 w 1116279"/>
              <a:gd name="connsiteY5-318" fmla="*/ 1802575 h 1836388"/>
              <a:gd name="connsiteX6-319" fmla="*/ 0 w 1116279"/>
              <a:gd name="connsiteY6-320" fmla="*/ 921141 h 1836388"/>
              <a:gd name="connsiteX0-321" fmla="*/ 0 w 1116279"/>
              <a:gd name="connsiteY0-322" fmla="*/ 921141 h 1836388"/>
              <a:gd name="connsiteX1-323" fmla="*/ 504701 w 1116279"/>
              <a:gd name="connsiteY1-324" fmla="*/ 39707 h 1836388"/>
              <a:gd name="connsiteX2-325" fmla="*/ 1116279 w 1116279"/>
              <a:gd name="connsiteY2-326" fmla="*/ 374877 h 1836388"/>
              <a:gd name="connsiteX3-327" fmla="*/ 617517 w 1116279"/>
              <a:gd name="connsiteY3-328" fmla="*/ 971301 h 1836388"/>
              <a:gd name="connsiteX4-329" fmla="*/ 985650 w 1116279"/>
              <a:gd name="connsiteY4-330" fmla="*/ 1517567 h 1836388"/>
              <a:gd name="connsiteX5-331" fmla="*/ 504701 w 1116279"/>
              <a:gd name="connsiteY5-332" fmla="*/ 1802575 h 1836388"/>
              <a:gd name="connsiteX6-333" fmla="*/ 0 w 1116279"/>
              <a:gd name="connsiteY6-334" fmla="*/ 921141 h 1836388"/>
              <a:gd name="connsiteX0-335" fmla="*/ 0 w 1116279"/>
              <a:gd name="connsiteY0-336" fmla="*/ 921141 h 1847020"/>
              <a:gd name="connsiteX1-337" fmla="*/ 504701 w 1116279"/>
              <a:gd name="connsiteY1-338" fmla="*/ 39707 h 1847020"/>
              <a:gd name="connsiteX2-339" fmla="*/ 1116279 w 1116279"/>
              <a:gd name="connsiteY2-340" fmla="*/ 374877 h 1847020"/>
              <a:gd name="connsiteX3-341" fmla="*/ 617517 w 1116279"/>
              <a:gd name="connsiteY3-342" fmla="*/ 971301 h 1847020"/>
              <a:gd name="connsiteX4-343" fmla="*/ 985650 w 1116279"/>
              <a:gd name="connsiteY4-344" fmla="*/ 1517567 h 1847020"/>
              <a:gd name="connsiteX5-345" fmla="*/ 504701 w 1116279"/>
              <a:gd name="connsiteY5-346" fmla="*/ 1802575 h 1847020"/>
              <a:gd name="connsiteX6-347" fmla="*/ 0 w 1116279"/>
              <a:gd name="connsiteY6-348" fmla="*/ 921141 h 1847020"/>
              <a:gd name="connsiteX0-349" fmla="*/ 0 w 1136607"/>
              <a:gd name="connsiteY0-350" fmla="*/ 921141 h 1847020"/>
              <a:gd name="connsiteX1-351" fmla="*/ 504701 w 1136607"/>
              <a:gd name="connsiteY1-352" fmla="*/ 39707 h 1847020"/>
              <a:gd name="connsiteX2-353" fmla="*/ 1116279 w 1136607"/>
              <a:gd name="connsiteY2-354" fmla="*/ 374877 h 1847020"/>
              <a:gd name="connsiteX3-355" fmla="*/ 617517 w 1136607"/>
              <a:gd name="connsiteY3-356" fmla="*/ 971301 h 1847020"/>
              <a:gd name="connsiteX4-357" fmla="*/ 985650 w 1136607"/>
              <a:gd name="connsiteY4-358" fmla="*/ 1517567 h 1847020"/>
              <a:gd name="connsiteX5-359" fmla="*/ 504701 w 1136607"/>
              <a:gd name="connsiteY5-360" fmla="*/ 1802575 h 1847020"/>
              <a:gd name="connsiteX6-361" fmla="*/ 0 w 1136607"/>
              <a:gd name="connsiteY6-362" fmla="*/ 921141 h 1847020"/>
              <a:gd name="connsiteX0-363" fmla="*/ 0 w 1200353"/>
              <a:gd name="connsiteY0-364" fmla="*/ 918165 h 1844044"/>
              <a:gd name="connsiteX1-365" fmla="*/ 504701 w 1200353"/>
              <a:gd name="connsiteY1-366" fmla="*/ 36731 h 1844044"/>
              <a:gd name="connsiteX2-367" fmla="*/ 1199407 w 1200353"/>
              <a:gd name="connsiteY2-368" fmla="*/ 383777 h 1844044"/>
              <a:gd name="connsiteX3-369" fmla="*/ 617517 w 1200353"/>
              <a:gd name="connsiteY3-370" fmla="*/ 968325 h 1844044"/>
              <a:gd name="connsiteX4-371" fmla="*/ 985650 w 1200353"/>
              <a:gd name="connsiteY4-372" fmla="*/ 1514591 h 1844044"/>
              <a:gd name="connsiteX5-373" fmla="*/ 504701 w 1200353"/>
              <a:gd name="connsiteY5-374" fmla="*/ 1799599 h 1844044"/>
              <a:gd name="connsiteX6-375" fmla="*/ 0 w 1200353"/>
              <a:gd name="connsiteY6-376" fmla="*/ 918165 h 1844044"/>
              <a:gd name="connsiteX0-377" fmla="*/ 0 w 1236127"/>
              <a:gd name="connsiteY0-378" fmla="*/ 918165 h 1844044"/>
              <a:gd name="connsiteX1-379" fmla="*/ 504701 w 1236127"/>
              <a:gd name="connsiteY1-380" fmla="*/ 36731 h 1844044"/>
              <a:gd name="connsiteX2-381" fmla="*/ 1199407 w 1236127"/>
              <a:gd name="connsiteY2-382" fmla="*/ 383777 h 1844044"/>
              <a:gd name="connsiteX3-383" fmla="*/ 617517 w 1236127"/>
              <a:gd name="connsiteY3-384" fmla="*/ 968325 h 1844044"/>
              <a:gd name="connsiteX4-385" fmla="*/ 985650 w 1236127"/>
              <a:gd name="connsiteY4-386" fmla="*/ 1514591 h 1844044"/>
              <a:gd name="connsiteX5-387" fmla="*/ 504701 w 1236127"/>
              <a:gd name="connsiteY5-388" fmla="*/ 1799599 h 1844044"/>
              <a:gd name="connsiteX6-389" fmla="*/ 0 w 1236127"/>
              <a:gd name="connsiteY6-390" fmla="*/ 918165 h 1844044"/>
              <a:gd name="connsiteX0-391" fmla="*/ 0 w 1236127"/>
              <a:gd name="connsiteY0-392" fmla="*/ 967894 h 1893773"/>
              <a:gd name="connsiteX1-393" fmla="*/ 504701 w 1236127"/>
              <a:gd name="connsiteY1-394" fmla="*/ 86460 h 1893773"/>
              <a:gd name="connsiteX2-395" fmla="*/ 866897 w 1236127"/>
              <a:gd name="connsiteY2-396" fmla="*/ 72281 h 1893773"/>
              <a:gd name="connsiteX3-397" fmla="*/ 1199407 w 1236127"/>
              <a:gd name="connsiteY3-398" fmla="*/ 433506 h 1893773"/>
              <a:gd name="connsiteX4-399" fmla="*/ 617517 w 1236127"/>
              <a:gd name="connsiteY4-400" fmla="*/ 1018054 h 1893773"/>
              <a:gd name="connsiteX5-401" fmla="*/ 985650 w 1236127"/>
              <a:gd name="connsiteY5-402" fmla="*/ 1564320 h 1893773"/>
              <a:gd name="connsiteX6-403" fmla="*/ 504701 w 1236127"/>
              <a:gd name="connsiteY6-404" fmla="*/ 1849328 h 1893773"/>
              <a:gd name="connsiteX7" fmla="*/ 0 w 1236127"/>
              <a:gd name="connsiteY7" fmla="*/ 967894 h 1893773"/>
              <a:gd name="connsiteX0-405" fmla="*/ 0 w 1236127"/>
              <a:gd name="connsiteY0-406" fmla="*/ 1033969 h 1959848"/>
              <a:gd name="connsiteX1-407" fmla="*/ 504701 w 1236127"/>
              <a:gd name="connsiteY1-408" fmla="*/ 152535 h 1959848"/>
              <a:gd name="connsiteX2-409" fmla="*/ 985651 w 1236127"/>
              <a:gd name="connsiteY2-410" fmla="*/ 31478 h 1959848"/>
              <a:gd name="connsiteX3-411" fmla="*/ 1199407 w 1236127"/>
              <a:gd name="connsiteY3-412" fmla="*/ 499581 h 1959848"/>
              <a:gd name="connsiteX4-413" fmla="*/ 617517 w 1236127"/>
              <a:gd name="connsiteY4-414" fmla="*/ 1084129 h 1959848"/>
              <a:gd name="connsiteX5-415" fmla="*/ 985650 w 1236127"/>
              <a:gd name="connsiteY5-416" fmla="*/ 1630395 h 1959848"/>
              <a:gd name="connsiteX6-417" fmla="*/ 504701 w 1236127"/>
              <a:gd name="connsiteY6-418" fmla="*/ 1915403 h 1959848"/>
              <a:gd name="connsiteX7-419" fmla="*/ 0 w 1236127"/>
              <a:gd name="connsiteY7-420" fmla="*/ 1033969 h 1959848"/>
              <a:gd name="connsiteX0-421" fmla="*/ 0 w 1236127"/>
              <a:gd name="connsiteY0-422" fmla="*/ 1093435 h 2019314"/>
              <a:gd name="connsiteX1-423" fmla="*/ 504701 w 1236127"/>
              <a:gd name="connsiteY1-424" fmla="*/ 212001 h 2019314"/>
              <a:gd name="connsiteX2-425" fmla="*/ 1021277 w 1236127"/>
              <a:gd name="connsiteY2-426" fmla="*/ 19692 h 2019314"/>
              <a:gd name="connsiteX3-427" fmla="*/ 1199407 w 1236127"/>
              <a:gd name="connsiteY3-428" fmla="*/ 559047 h 2019314"/>
              <a:gd name="connsiteX4-429" fmla="*/ 617517 w 1236127"/>
              <a:gd name="connsiteY4-430" fmla="*/ 1143595 h 2019314"/>
              <a:gd name="connsiteX5-431" fmla="*/ 985650 w 1236127"/>
              <a:gd name="connsiteY5-432" fmla="*/ 1689861 h 2019314"/>
              <a:gd name="connsiteX6-433" fmla="*/ 504701 w 1236127"/>
              <a:gd name="connsiteY6-434" fmla="*/ 1974869 h 2019314"/>
              <a:gd name="connsiteX7-435" fmla="*/ 0 w 1236127"/>
              <a:gd name="connsiteY7-436" fmla="*/ 1093435 h 2019314"/>
              <a:gd name="connsiteX0-437" fmla="*/ 0 w 1236127"/>
              <a:gd name="connsiteY0-438" fmla="*/ 1052799 h 1978678"/>
              <a:gd name="connsiteX1-439" fmla="*/ 504701 w 1236127"/>
              <a:gd name="connsiteY1-440" fmla="*/ 171365 h 1978678"/>
              <a:gd name="connsiteX2-441" fmla="*/ 1021277 w 1236127"/>
              <a:gd name="connsiteY2-442" fmla="*/ 26557 h 1978678"/>
              <a:gd name="connsiteX3-443" fmla="*/ 1199407 w 1236127"/>
              <a:gd name="connsiteY3-444" fmla="*/ 518411 h 1978678"/>
              <a:gd name="connsiteX4-445" fmla="*/ 617517 w 1236127"/>
              <a:gd name="connsiteY4-446" fmla="*/ 1102959 h 1978678"/>
              <a:gd name="connsiteX5-447" fmla="*/ 985650 w 1236127"/>
              <a:gd name="connsiteY5-448" fmla="*/ 1649225 h 1978678"/>
              <a:gd name="connsiteX6-449" fmla="*/ 504701 w 1236127"/>
              <a:gd name="connsiteY6-450" fmla="*/ 1934233 h 1978678"/>
              <a:gd name="connsiteX7-451" fmla="*/ 0 w 1236127"/>
              <a:gd name="connsiteY7-452" fmla="*/ 1052799 h 1978678"/>
              <a:gd name="connsiteX0-453" fmla="*/ 0 w 1236127"/>
              <a:gd name="connsiteY0-454" fmla="*/ 1052799 h 1978678"/>
              <a:gd name="connsiteX1-455" fmla="*/ 504701 w 1236127"/>
              <a:gd name="connsiteY1-456" fmla="*/ 171365 h 1978678"/>
              <a:gd name="connsiteX2-457" fmla="*/ 1021277 w 1236127"/>
              <a:gd name="connsiteY2-458" fmla="*/ 26557 h 1978678"/>
              <a:gd name="connsiteX3-459" fmla="*/ 1199407 w 1236127"/>
              <a:gd name="connsiteY3-460" fmla="*/ 518411 h 1978678"/>
              <a:gd name="connsiteX4-461" fmla="*/ 617517 w 1236127"/>
              <a:gd name="connsiteY4-462" fmla="*/ 1102959 h 1978678"/>
              <a:gd name="connsiteX5-463" fmla="*/ 985650 w 1236127"/>
              <a:gd name="connsiteY5-464" fmla="*/ 1649225 h 1978678"/>
              <a:gd name="connsiteX6-465" fmla="*/ 504701 w 1236127"/>
              <a:gd name="connsiteY6-466" fmla="*/ 1934233 h 1978678"/>
              <a:gd name="connsiteX7-467" fmla="*/ 0 w 1236127"/>
              <a:gd name="connsiteY7-468" fmla="*/ 1052799 h 1978678"/>
              <a:gd name="connsiteX0-469" fmla="*/ 0 w 1306483"/>
              <a:gd name="connsiteY0-470" fmla="*/ 1052799 h 1978678"/>
              <a:gd name="connsiteX1-471" fmla="*/ 504701 w 1306483"/>
              <a:gd name="connsiteY1-472" fmla="*/ 171365 h 1978678"/>
              <a:gd name="connsiteX2-473" fmla="*/ 1021277 w 1306483"/>
              <a:gd name="connsiteY2-474" fmla="*/ 26557 h 1978678"/>
              <a:gd name="connsiteX3-475" fmla="*/ 1282534 w 1306483"/>
              <a:gd name="connsiteY3-476" fmla="*/ 506536 h 1978678"/>
              <a:gd name="connsiteX4-477" fmla="*/ 617517 w 1306483"/>
              <a:gd name="connsiteY4-478" fmla="*/ 1102959 h 1978678"/>
              <a:gd name="connsiteX5-479" fmla="*/ 985650 w 1306483"/>
              <a:gd name="connsiteY5-480" fmla="*/ 1649225 h 1978678"/>
              <a:gd name="connsiteX6-481" fmla="*/ 504701 w 1306483"/>
              <a:gd name="connsiteY6-482" fmla="*/ 1934233 h 1978678"/>
              <a:gd name="connsiteX7-483" fmla="*/ 0 w 1306483"/>
              <a:gd name="connsiteY7-484" fmla="*/ 1052799 h 1978678"/>
              <a:gd name="connsiteX0-485" fmla="*/ 0 w 1306483"/>
              <a:gd name="connsiteY0-486" fmla="*/ 1052799 h 1978678"/>
              <a:gd name="connsiteX1-487" fmla="*/ 504701 w 1306483"/>
              <a:gd name="connsiteY1-488" fmla="*/ 171365 h 1978678"/>
              <a:gd name="connsiteX2-489" fmla="*/ 1021277 w 1306483"/>
              <a:gd name="connsiteY2-490" fmla="*/ 26557 h 1978678"/>
              <a:gd name="connsiteX3-491" fmla="*/ 1282534 w 1306483"/>
              <a:gd name="connsiteY3-492" fmla="*/ 506536 h 1978678"/>
              <a:gd name="connsiteX4-493" fmla="*/ 617517 w 1306483"/>
              <a:gd name="connsiteY4-494" fmla="*/ 1102959 h 1978678"/>
              <a:gd name="connsiteX5-495" fmla="*/ 985650 w 1306483"/>
              <a:gd name="connsiteY5-496" fmla="*/ 1649225 h 1978678"/>
              <a:gd name="connsiteX6-497" fmla="*/ 504701 w 1306483"/>
              <a:gd name="connsiteY6-498" fmla="*/ 1934233 h 1978678"/>
              <a:gd name="connsiteX7-499" fmla="*/ 0 w 1306483"/>
              <a:gd name="connsiteY7-500" fmla="*/ 1052799 h 1978678"/>
              <a:gd name="connsiteX0-501" fmla="*/ 0 w 1282534"/>
              <a:gd name="connsiteY0-502" fmla="*/ 1052799 h 1978678"/>
              <a:gd name="connsiteX1-503" fmla="*/ 504701 w 1282534"/>
              <a:gd name="connsiteY1-504" fmla="*/ 171365 h 1978678"/>
              <a:gd name="connsiteX2-505" fmla="*/ 1021277 w 1282534"/>
              <a:gd name="connsiteY2-506" fmla="*/ 26557 h 1978678"/>
              <a:gd name="connsiteX3-507" fmla="*/ 1282534 w 1282534"/>
              <a:gd name="connsiteY3-508" fmla="*/ 506536 h 1978678"/>
              <a:gd name="connsiteX4-509" fmla="*/ 617517 w 1282534"/>
              <a:gd name="connsiteY4-510" fmla="*/ 1102959 h 1978678"/>
              <a:gd name="connsiteX5-511" fmla="*/ 985650 w 1282534"/>
              <a:gd name="connsiteY5-512" fmla="*/ 1649225 h 1978678"/>
              <a:gd name="connsiteX6-513" fmla="*/ 504701 w 1282534"/>
              <a:gd name="connsiteY6-514" fmla="*/ 1934233 h 1978678"/>
              <a:gd name="connsiteX7-515" fmla="*/ 0 w 1282534"/>
              <a:gd name="connsiteY7-516" fmla="*/ 1052799 h 1978678"/>
              <a:gd name="connsiteX0-517" fmla="*/ 0 w 1318160"/>
              <a:gd name="connsiteY0-518" fmla="*/ 1052799 h 1978678"/>
              <a:gd name="connsiteX1-519" fmla="*/ 540327 w 1318160"/>
              <a:gd name="connsiteY1-520" fmla="*/ 171365 h 1978678"/>
              <a:gd name="connsiteX2-521" fmla="*/ 1056903 w 1318160"/>
              <a:gd name="connsiteY2-522" fmla="*/ 26557 h 1978678"/>
              <a:gd name="connsiteX3-523" fmla="*/ 1318160 w 1318160"/>
              <a:gd name="connsiteY3-524" fmla="*/ 506536 h 1978678"/>
              <a:gd name="connsiteX4-525" fmla="*/ 653143 w 1318160"/>
              <a:gd name="connsiteY4-526" fmla="*/ 1102959 h 1978678"/>
              <a:gd name="connsiteX5-527" fmla="*/ 1021276 w 1318160"/>
              <a:gd name="connsiteY5-528" fmla="*/ 1649225 h 1978678"/>
              <a:gd name="connsiteX6-529" fmla="*/ 540327 w 1318160"/>
              <a:gd name="connsiteY6-530" fmla="*/ 1934233 h 1978678"/>
              <a:gd name="connsiteX7-531" fmla="*/ 0 w 1318160"/>
              <a:gd name="connsiteY7-532" fmla="*/ 1052799 h 1978678"/>
              <a:gd name="connsiteX0-533" fmla="*/ 21484 w 1339644"/>
              <a:gd name="connsiteY0-534" fmla="*/ 1052799 h 1978678"/>
              <a:gd name="connsiteX1-535" fmla="*/ 561811 w 1339644"/>
              <a:gd name="connsiteY1-536" fmla="*/ 171365 h 1978678"/>
              <a:gd name="connsiteX2-537" fmla="*/ 1078387 w 1339644"/>
              <a:gd name="connsiteY2-538" fmla="*/ 26557 h 1978678"/>
              <a:gd name="connsiteX3-539" fmla="*/ 1339644 w 1339644"/>
              <a:gd name="connsiteY3-540" fmla="*/ 506536 h 1978678"/>
              <a:gd name="connsiteX4-541" fmla="*/ 674627 w 1339644"/>
              <a:gd name="connsiteY4-542" fmla="*/ 1102959 h 1978678"/>
              <a:gd name="connsiteX5-543" fmla="*/ 1042760 w 1339644"/>
              <a:gd name="connsiteY5-544" fmla="*/ 1649225 h 1978678"/>
              <a:gd name="connsiteX6-545" fmla="*/ 561811 w 1339644"/>
              <a:gd name="connsiteY6-546" fmla="*/ 1934233 h 1978678"/>
              <a:gd name="connsiteX7-547" fmla="*/ 21484 w 1339644"/>
              <a:gd name="connsiteY7-548" fmla="*/ 1052799 h 1978678"/>
              <a:gd name="connsiteX0-549" fmla="*/ 2204 w 1320364"/>
              <a:gd name="connsiteY0-550" fmla="*/ 1052799 h 1978678"/>
              <a:gd name="connsiteX1-551" fmla="*/ 542531 w 1320364"/>
              <a:gd name="connsiteY1-552" fmla="*/ 171365 h 1978678"/>
              <a:gd name="connsiteX2-553" fmla="*/ 1059107 w 1320364"/>
              <a:gd name="connsiteY2-554" fmla="*/ 26557 h 1978678"/>
              <a:gd name="connsiteX3-555" fmla="*/ 1320364 w 1320364"/>
              <a:gd name="connsiteY3-556" fmla="*/ 506536 h 1978678"/>
              <a:gd name="connsiteX4-557" fmla="*/ 655347 w 1320364"/>
              <a:gd name="connsiteY4-558" fmla="*/ 1102959 h 1978678"/>
              <a:gd name="connsiteX5-559" fmla="*/ 1023480 w 1320364"/>
              <a:gd name="connsiteY5-560" fmla="*/ 1649225 h 1978678"/>
              <a:gd name="connsiteX6-561" fmla="*/ 542531 w 1320364"/>
              <a:gd name="connsiteY6-562" fmla="*/ 1934233 h 1978678"/>
              <a:gd name="connsiteX7-563" fmla="*/ 2204 w 1320364"/>
              <a:gd name="connsiteY7-564" fmla="*/ 1052799 h 1978678"/>
            </a:gdLst>
            <a:ahLst/>
            <a:cxnLst>
              <a:cxn ang="0">
                <a:pos x="connsiteX0-549" y="connsiteY0-550"/>
              </a:cxn>
              <a:cxn ang="0">
                <a:pos x="connsiteX1-551" y="connsiteY1-552"/>
              </a:cxn>
              <a:cxn ang="0">
                <a:pos x="connsiteX2-553" y="connsiteY2-554"/>
              </a:cxn>
              <a:cxn ang="0">
                <a:pos x="connsiteX3-555" y="connsiteY3-556"/>
              </a:cxn>
              <a:cxn ang="0">
                <a:pos x="connsiteX4-557" y="connsiteY4-558"/>
              </a:cxn>
              <a:cxn ang="0">
                <a:pos x="connsiteX5-559" y="connsiteY5-560"/>
              </a:cxn>
              <a:cxn ang="0">
                <a:pos x="connsiteX6-561" y="connsiteY6-562"/>
              </a:cxn>
              <a:cxn ang="0">
                <a:pos x="connsiteX7-563" y="connsiteY7-564"/>
              </a:cxn>
            </a:cxnLst>
            <a:rect l="l" t="t" r="r" b="b"/>
            <a:pathLst>
              <a:path w="1320364" h="1978678">
                <a:moveTo>
                  <a:pt x="2204" y="1052799"/>
                </a:moveTo>
                <a:cubicBezTo>
                  <a:pt x="37830" y="779752"/>
                  <a:pt x="366381" y="342405"/>
                  <a:pt x="542531" y="171365"/>
                </a:cubicBezTo>
                <a:cubicBezTo>
                  <a:pt x="718681" y="325"/>
                  <a:pt x="943323" y="-31284"/>
                  <a:pt x="1059107" y="26557"/>
                </a:cubicBezTo>
                <a:cubicBezTo>
                  <a:pt x="1198642" y="131899"/>
                  <a:pt x="1302550" y="289531"/>
                  <a:pt x="1320364" y="506536"/>
                </a:cubicBezTo>
                <a:cubicBezTo>
                  <a:pt x="1303540" y="707324"/>
                  <a:pt x="1358960" y="1102517"/>
                  <a:pt x="655347" y="1102959"/>
                </a:cubicBezTo>
                <a:cubicBezTo>
                  <a:pt x="550448" y="1091527"/>
                  <a:pt x="1066034" y="1285048"/>
                  <a:pt x="1023480" y="1649225"/>
                </a:cubicBezTo>
                <a:cubicBezTo>
                  <a:pt x="1004677" y="1977777"/>
                  <a:pt x="712744" y="2033637"/>
                  <a:pt x="542531" y="1934233"/>
                </a:cubicBezTo>
                <a:cubicBezTo>
                  <a:pt x="372318" y="1834829"/>
                  <a:pt x="-33422" y="1325846"/>
                  <a:pt x="2204" y="1052799"/>
                </a:cubicBezTo>
                <a:close/>
              </a:path>
            </a:pathLst>
          </a:custGeom>
          <a:gradFill flip="none" rotWithShape="0">
            <a:gsLst>
              <a:gs pos="0">
                <a:srgbClr val="830312"/>
              </a:gs>
              <a:gs pos="24000">
                <a:schemeClr val="accent3">
                  <a:lumMod val="50000"/>
                </a:schemeClr>
              </a:gs>
              <a:gs pos="67000">
                <a:schemeClr val="accent3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127000" dist="88900" dir="6000000" sx="106000" sy="106000" kx="800400" algn="br" rotWithShape="0">
              <a:srgbClr val="000000">
                <a:alpha val="89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hardEdge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流程图: 终止 33"/>
          <p:cNvSpPr/>
          <p:nvPr/>
        </p:nvSpPr>
        <p:spPr>
          <a:xfrm rot="3600000">
            <a:off x="11457748" y="176097"/>
            <a:ext cx="131763" cy="38100"/>
          </a:xfrm>
          <a:prstGeom prst="flowChartTerminator">
            <a:avLst/>
          </a:prstGeom>
          <a:gradFill>
            <a:gsLst>
              <a:gs pos="0">
                <a:srgbClr val="830312"/>
              </a:gs>
              <a:gs pos="47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outerShdw blurRad="38100" dist="50800" dir="3120000" sx="107000" sy="107000" algn="ctr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1E603-3627-442C-9533-A4383FC094A3}"/>
              </a:ext>
            </a:extLst>
          </p:cNvPr>
          <p:cNvSpPr txBox="1"/>
          <p:nvPr/>
        </p:nvSpPr>
        <p:spPr>
          <a:xfrm>
            <a:off x="3053603" y="0"/>
            <a:ext cx="6228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18 tháng 11 năm 2020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25134C03-A555-452D-993E-5CF0613F3CEC}"/>
              </a:ext>
            </a:extLst>
          </p:cNvPr>
          <p:cNvSpPr txBox="1"/>
          <p:nvPr/>
        </p:nvSpPr>
        <p:spPr>
          <a:xfrm>
            <a:off x="1263500" y="679710"/>
            <a:ext cx="994214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defTabSz="91440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608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 </a:t>
            </a:r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HIỆU ỨNG CHUYỂN ĐỘNG (TT)</a:t>
            </a:r>
            <a:endParaRPr lang="zh-C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2">
            <a:extLst>
              <a:ext uri="{FF2B5EF4-FFF2-40B4-BE49-F238E27FC236}">
                <a16:creationId xmlns:a16="http://schemas.microsoft.com/office/drawing/2014/main" id="{6246FF41-F104-4D3F-8D80-035601EC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528811" y="2931545"/>
            <a:ext cx="8181932" cy="980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4AD341-298D-48F1-9251-3548C2FB0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30" y="2736351"/>
            <a:ext cx="743986" cy="7630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FBA0B5-3882-4B18-B625-4837AE3F6F4F}"/>
              </a:ext>
            </a:extLst>
          </p:cNvPr>
          <p:cNvSpPr/>
          <p:nvPr/>
        </p:nvSpPr>
        <p:spPr>
          <a:xfrm>
            <a:off x="72091" y="1440147"/>
            <a:ext cx="4005942" cy="685800"/>
          </a:xfrm>
          <a:prstGeom prst="rect">
            <a:avLst/>
          </a:prstGeom>
          <a:solidFill>
            <a:srgbClr val="830312"/>
          </a:solidFill>
          <a:ln w="381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55163-8B30-4E39-A54D-3AF202E096DD}"/>
              </a:ext>
            </a:extLst>
          </p:cNvPr>
          <p:cNvSpPr txBox="1"/>
          <p:nvPr/>
        </p:nvSpPr>
        <p:spPr>
          <a:xfrm>
            <a:off x="2236532" y="2749014"/>
            <a:ext cx="9990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 </a:t>
            </a:r>
          </a:p>
        </p:txBody>
      </p:sp>
    </p:spTree>
    <p:extLst>
      <p:ext uri="{BB962C8B-B14F-4D97-AF65-F5344CB8AC3E}">
        <p14:creationId xmlns:p14="http://schemas.microsoft.com/office/powerpoint/2010/main" val="41426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浪漫手绘PPT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000120141119A01PPBG">
  <a:themeElements>
    <a:clrScheme name="自定义 12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A9250F"/>
      </a:accent1>
      <a:accent2>
        <a:srgbClr val="FB4E3F"/>
      </a:accent2>
      <a:accent3>
        <a:srgbClr val="FC8492"/>
      </a:accent3>
      <a:accent4>
        <a:srgbClr val="FAB480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4">
      <a:majorFont>
        <a:latin typeface="MS PMincho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526</Words>
  <Application>Microsoft Office PowerPoint</Application>
  <PresentationFormat>Widescreen</PresentationFormat>
  <Paragraphs>92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MS PMincho</vt:lpstr>
      <vt:lpstr>Agency FB</vt:lpstr>
      <vt:lpstr>Arial</vt:lpstr>
      <vt:lpstr>Brush Script Std</vt:lpstr>
      <vt:lpstr>Calibri</vt:lpstr>
      <vt:lpstr>Calibri Light</vt:lpstr>
      <vt:lpstr>MV Boli</vt:lpstr>
      <vt:lpstr>Times New Roman</vt:lpstr>
      <vt:lpstr>Wingdings 2</vt:lpstr>
      <vt:lpstr>Office 主题</vt:lpstr>
      <vt:lpstr>1_Office 主题</vt:lpstr>
      <vt:lpstr>A000120141119A01PPBG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浪漫手绘PPT</dc:title>
  <dc:creator>Administrator</dc:creator>
  <cp:lastModifiedBy>Thanh Bùi</cp:lastModifiedBy>
  <cp:revision>219</cp:revision>
  <dcterms:created xsi:type="dcterms:W3CDTF">2015-06-22T08:35:31Z</dcterms:created>
  <dcterms:modified xsi:type="dcterms:W3CDTF">2021-05-18T16:12:42Z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