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70" r:id="rId13"/>
    <p:sldId id="272" r:id="rId14"/>
    <p:sldId id="273" r:id="rId15"/>
    <p:sldId id="275" r:id="rId16"/>
    <p:sldId id="276" r:id="rId17"/>
    <p:sldId id="279" r:id="rId18"/>
    <p:sldId id="27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7" Type="http://schemas.openxmlformats.org/officeDocument/2006/relationships/image" Target="../media/image20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audio" Target="file:///D:\Que-Huong-tuoi-dep.mp3" TargetMode="External"/><Relationship Id="rId8" Type="http://schemas.openxmlformats.org/officeDocument/2006/relationships/image" Target="../media/image11.GIF"/><Relationship Id="rId7" Type="http://schemas.openxmlformats.org/officeDocument/2006/relationships/image" Target="../media/image10.GIF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6" Type="http://schemas.openxmlformats.org/officeDocument/2006/relationships/slideLayout" Target="../slideLayouts/slideLayout7.xml"/><Relationship Id="rId15" Type="http://schemas.openxmlformats.org/officeDocument/2006/relationships/audio" Target="../media/audio1.wav"/><Relationship Id="rId14" Type="http://schemas.openxmlformats.org/officeDocument/2006/relationships/image" Target="../media/image13.png"/><Relationship Id="rId13" Type="http://schemas.microsoft.com/office/2007/relationships/media" Target="../media/media1.mp3"/><Relationship Id="rId12" Type="http://schemas.openxmlformats.org/officeDocument/2006/relationships/audio" Target="../media/media1.mp3"/><Relationship Id="rId11" Type="http://schemas.openxmlformats.org/officeDocument/2006/relationships/image" Target="../media/image12.png"/><Relationship Id="rId10" Type="http://schemas.microsoft.com/office/2007/relationships/media" Target="file:///D:\Que-Huong-tuoi-dep.mp3" TargetMode="Externa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.bin"/><Relationship Id="rId8" Type="http://schemas.openxmlformats.org/officeDocument/2006/relationships/image" Target="../media/image17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4.wmf"/><Relationship Id="rId16" Type="http://schemas.openxmlformats.org/officeDocument/2006/relationships/vmlDrawing" Target="../drawings/vmlDrawing2.vml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20.wmf"/><Relationship Id="rId13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11" Type="http://schemas.openxmlformats.org/officeDocument/2006/relationships/oleObject" Target="../embeddings/oleObject8.bin"/><Relationship Id="rId10" Type="http://schemas.openxmlformats.org/officeDocument/2006/relationships/image" Target="../media/image18.wmf"/><Relationship Id="rId1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2.w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4" name="Picture 4" descr="Hinh nen dong (hap dan))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0645" name="WordArt 5"/>
          <p:cNvSpPr>
            <a:spLocks noChangeArrowheads="1" noChangeShapeType="1" noTextEdit="1"/>
          </p:cNvSpPr>
          <p:nvPr/>
        </p:nvSpPr>
        <p:spPr bwMode="auto">
          <a:xfrm>
            <a:off x="2971800" y="-119380"/>
            <a:ext cx="6858000" cy="25577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2400" b="1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vi-VN" sz="2400" b="1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Kính chào quý thầy cô đến dự giờ</a:t>
            </a:r>
            <a:endParaRPr lang="en-US" sz="2400" b="1" kern="10" dirty="0">
              <a:ln w="9525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0652" name="Text Box 12"/>
          <p:cNvSpPr txBox="1">
            <a:spLocks noChangeArrowheads="1"/>
          </p:cNvSpPr>
          <p:nvPr/>
        </p:nvSpPr>
        <p:spPr bwMode="auto">
          <a:xfrm>
            <a:off x="4275296" y="2891791"/>
            <a:ext cx="3810000" cy="110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Lớp</a:t>
            </a:r>
            <a:r>
              <a:rPr lang="vi-VN" altLang="en-US" sz="66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:</a:t>
            </a:r>
            <a:r>
              <a:rPr lang="vi-VN" altLang="en-US" sz="4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MỘT/</a:t>
            </a:r>
            <a:r>
              <a:rPr lang="en-US" altLang="en-US" sz="4800" dirty="0" smtClea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vi-VN" altLang="en-US" sz="480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2514600" y="4648201"/>
            <a:ext cx="754380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   </a:t>
            </a:r>
            <a:r>
              <a:rPr lang="en-US" altLang="en-US" sz="3200" dirty="0" err="1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Gi¸o</a:t>
            </a:r>
            <a:r>
              <a:rPr lang="en-US" altLang="en-US" sz="3200" dirty="0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viªn</a:t>
            </a:r>
            <a:r>
              <a:rPr lang="en-US" altLang="en-US" sz="3200" dirty="0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: </a:t>
            </a:r>
            <a:r>
              <a:rPr lang="en-US" altLang="en-US" sz="3200" dirty="0" err="1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Nguyễn</a:t>
            </a:r>
            <a:r>
              <a:rPr lang="en-US" altLang="en-US" sz="3200" dirty="0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ThÞ</a:t>
            </a:r>
            <a:r>
              <a:rPr lang="en-US" altLang="en-US" sz="3200" dirty="0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BÝch</a:t>
            </a:r>
            <a:r>
              <a:rPr lang="en-US" altLang="en-US" sz="3200" dirty="0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.VnAvant" panose="020B7200000000000000" pitchFamily="34" charset="0"/>
                <a:cs typeface="Times New Roman" panose="02020603050405020304" charset="0"/>
              </a:rPr>
              <a:t>Quyªn</a:t>
            </a:r>
            <a:endParaRPr lang="vi-VN" altLang="en-US" sz="32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5"/>
          <p:cNvSpPr txBox="1"/>
          <p:nvPr/>
        </p:nvSpPr>
        <p:spPr>
          <a:xfrm>
            <a:off x="3259455" y="0"/>
            <a:ext cx="5883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</a:rPr>
              <a:t>C¶i xanh vµ chim s©u</a:t>
            </a:r>
            <a:endParaRPr lang="en-US" altLang="en-US" sz="3600" b="1" dirty="0" smtClean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615" y="1106805"/>
            <a:ext cx="122142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VNAvant" panose="020B0500000000000000" charset="0"/>
                <a:cs typeface="VNAvant" panose="020B0500000000000000" charset="0"/>
              </a:rPr>
              <a:t> </a:t>
            </a:r>
            <a:r>
              <a:rPr lang="en-US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S¸ng sím, chim s©u bay ®Õn v­ên c¶i. C¶i xanh lµu bµu: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ĐÓ em ngñ”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Chim s©u buån b· bay ®i.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Nµo ngê, lò s©u rñ nhau ®Õn c¾n c¶i xanh. C¶i o»n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mình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chèng ®ì. L¸ c¶i ngo¾t ph¶i, ngoÆt tr¸i nh­ng kh«ng ®uæi ®­îc s©u.C¶i rò xuèng, mÒm oÆt.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Chim s©u véi bay ®Õn,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thoăn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tho¾t b¾t s©u. C¶i kh«ng ®au n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a. Tõ ®ã, c¶i vµ chim s©u trë thµnh b¹n th©n.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1524000" y="5257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vi-VN" sz="4400">
              <a:solidFill>
                <a:srgbClr val="9900FF"/>
              </a:solidFill>
              <a:latin typeface="Arial" panose="020B0604020202020204" pitchFamily="34" charset="0"/>
            </a:endParaRPr>
          </a:p>
        </p:txBody>
      </p:sp>
      <p:pic>
        <p:nvPicPr>
          <p:cNvPr id="34819" name="Picture 3" descr="BD14580_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BD14790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90600"/>
            <a:ext cx="73914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4" name="AutoShape 8"/>
          <p:cNvSpPr>
            <a:spLocks noChangeArrowheads="1"/>
          </p:cNvSpPr>
          <p:nvPr/>
        </p:nvSpPr>
        <p:spPr bwMode="auto">
          <a:xfrm>
            <a:off x="1752600" y="381000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>
              <a:latin typeface=".VnTime" panose="020B7200000000000000" pitchFamily="34" charset="0"/>
            </a:endParaRP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8001000" y="304800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vi-VN" sz="1800">
              <a:latin typeface=".VnTime" panose="020B7200000000000000" pitchFamily="34" charset="0"/>
            </a:endParaRPr>
          </a:p>
        </p:txBody>
      </p:sp>
      <p:pic>
        <p:nvPicPr>
          <p:cNvPr id="34826" name="Picture 10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484312" y="4175129"/>
            <a:ext cx="1019176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1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2209800" y="1600203"/>
            <a:ext cx="68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2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514475" y="460534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1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487489" y="3403600"/>
            <a:ext cx="857251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0" name="Picture 14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524000" y="304800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15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655763" y="2208217"/>
            <a:ext cx="762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Picture 16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905000" y="1905004"/>
            <a:ext cx="68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17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524000" y="2590804"/>
            <a:ext cx="6858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8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524000" y="5181604"/>
            <a:ext cx="9144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19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1828800" y="5638804"/>
            <a:ext cx="9144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36" name="Group 20"/>
          <p:cNvGrpSpPr/>
          <p:nvPr/>
        </p:nvGrpSpPr>
        <p:grpSpPr bwMode="auto">
          <a:xfrm>
            <a:off x="1524000" y="6477000"/>
            <a:ext cx="9144000" cy="381000"/>
            <a:chOff x="0" y="3257"/>
            <a:chExt cx="5952" cy="1063"/>
          </a:xfrm>
        </p:grpSpPr>
        <p:pic>
          <p:nvPicPr>
            <p:cNvPr id="5161" name="Picture 21" descr="Khuon nha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2" name="Picture 22" descr="Khuon nha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3" name="Picture 23" descr="Khuon nha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64" name="Picture 24" descr="Khuon nhac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38" name="Picture 25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562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26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7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5626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1" name="Picture 28" descr="FLOWER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486400"/>
            <a:ext cx="106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9" descr="!DK8_1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2" y="4953000"/>
            <a:ext cx="1800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30" descr="!DK8_1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52602" y="4953000"/>
            <a:ext cx="1800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7" name="Picture 31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2590802" y="1524004"/>
            <a:ext cx="7286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8" name="Picture 32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8153400" y="1447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9" name="Picture 3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8686800" y="152400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0" name="Picture 34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8991600" y="5638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1" name="Picture 35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296400" y="5257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2" name="Picture 36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525000" y="47244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3" name="Picture 37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601200" y="20574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4" name="Picture 38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525000" y="42672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5" name="Picture 39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829800" y="38862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6" name="Picture 40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829800" y="3505201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7" name="Picture 41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829800" y="25908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8" name="Picture 42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829800" y="3048002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59" name="Picture 43" descr="FLOWE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94259">
            <a:off x="9220200" y="1752604"/>
            <a:ext cx="838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60" name="WordArt 44"/>
          <p:cNvSpPr>
            <a:spLocks noChangeArrowheads="1" noChangeShapeType="1" noTextEdit="1"/>
          </p:cNvSpPr>
          <p:nvPr/>
        </p:nvSpPr>
        <p:spPr bwMode="auto">
          <a:xfrm>
            <a:off x="3048000" y="1981200"/>
            <a:ext cx="6248400" cy="3200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3667"/>
              </a:avLst>
            </a:prstTxWarp>
          </a:bodyPr>
          <a:lstStyle/>
          <a:p>
            <a:pPr algn="ctr"/>
            <a:r>
              <a:rPr lang="vi-VN" sz="3600" b="1" kern="10" dirty="0">
                <a:ln w="2540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Thư­ giãn</a:t>
            </a:r>
            <a:endParaRPr lang="en-US" sz="3600" b="1" kern="10" dirty="0">
              <a:ln w="25400">
                <a:solidFill>
                  <a:srgbClr val="FFFF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4862" name="Picture 46" descr="671597[1]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152400"/>
            <a:ext cx="3276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63" name="Picture 47" descr="1202475157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05200" y="152400"/>
            <a:ext cx="1371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4" name="Que-Huong-tuoi-dep.mp3">
            <a:hlinkClick r:id="" action="ppaction://media"/>
          </p:cNvPr>
          <p:cNvPicPr>
            <a:picLocks noRot="1" noChangeAspect="1" noChangeArrowheads="1"/>
          </p:cNvPicPr>
          <p:nvPr>
            <a:audioFile r:link="rId9"/>
            <p:extLst>
              <p:ext uri="{DAA4B4D4-6D71-4841-9C94-3DE7FCFB9230}">
                <p14:media xmlns:p14="http://schemas.microsoft.com/office/powerpoint/2010/main" r:link="rId10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oiBanVuiMuaCa-V.A-4082966.mp3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67400" y="3124200"/>
            <a:ext cx="4572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4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9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8" dur="500"/>
                                        <p:tgtEl>
                                          <p:spTgt spid="3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34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6" dur="500"/>
                                        <p:tgtEl>
                                          <p:spTgt spid="34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4" dur="500"/>
                                        <p:tgtEl>
                                          <p:spTgt spid="3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8" dur="500"/>
                                        <p:tgtEl>
                                          <p:spTgt spid="34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2" dur="500"/>
                                        <p:tgtEl>
                                          <p:spTgt spid="34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6" dur="500"/>
                                        <p:tgtEl>
                                          <p:spTgt spid="34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0" dur="500"/>
                                        <p:tgtEl>
                                          <p:spTgt spid="34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4" dur="500"/>
                                        <p:tgtEl>
                                          <p:spTgt spid="34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8" dur="500"/>
                                        <p:tgtEl>
                                          <p:spTgt spid="34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2" dur="500"/>
                                        <p:tgtEl>
                                          <p:spTgt spid="34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6500"/>
                            </p:stCondLst>
                            <p:childTnLst>
                              <p:par>
                                <p:cTn id="154" presetID="17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000"/>
                            </p:stCondLst>
                            <p:childTnLst>
                              <p:par>
                                <p:cTn id="1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65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6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9" dur="3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27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37041" fill="hold"/>
                                        <p:tgtEl>
                                          <p:spTgt spid="3277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4"/>
                  </p:tgtEl>
                </p:cond>
              </p:nextCondLst>
            </p:seq>
            <p:audio>
              <p:cMediaNode>
                <p:cTn id="17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24"/>
                </p:tgtEl>
              </p:cMediaNode>
            </p:audio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0" dur="1372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4818" grpId="0" bldLvl="0" animBg="1" autoUpdateAnimBg="0"/>
      <p:bldP spid="34824" grpId="0" bldLvl="0" animBg="1"/>
      <p:bldP spid="34824" grpId="1" bldLvl="0" animBg="1"/>
      <p:bldP spid="34824" grpId="2" bldLvl="0" animBg="1"/>
      <p:bldP spid="34825" grpId="0" bldLvl="0" animBg="1"/>
      <p:bldP spid="34825" grpId="1" bldLvl="0" animBg="1"/>
      <p:bldP spid="34825" grpId="2" bldLvl="0" animBg="1"/>
      <p:bldP spid="34860" grpId="0" animBg="1"/>
      <p:bldP spid="34860" grpId="1" animBg="1"/>
      <p:bldP spid="348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TextBox 15"/>
          <p:cNvSpPr txBox="1"/>
          <p:nvPr/>
        </p:nvSpPr>
        <p:spPr>
          <a:xfrm>
            <a:off x="835660" y="645795"/>
            <a:ext cx="1076706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vi-VN" sz="4000" b="1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r>
              <a:rPr lang="en-US" altLang="vi-VN" sz="4000" b="1" dirty="0">
                <a:latin typeface=".VnAvant" panose="020B7200000000000000" pitchFamily="34" charset="0"/>
                <a:cs typeface=".VnAvant" panose="020B7200000000000000" pitchFamily="34" charset="0"/>
              </a:rPr>
              <a:t> Nãi tiÕp ý cßn thiÕu ®Ó hoµn thµnh s¬ ®å tãm t¾t truyÖn</a:t>
            </a:r>
            <a:endParaRPr lang="en-US" altLang="vi-VN" sz="4000" b="1" dirty="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graphicFrame>
        <p:nvGraphicFramePr>
          <p:cNvPr id="2" name="Object 1"/>
          <p:cNvGraphicFramePr/>
          <p:nvPr/>
        </p:nvGraphicFramePr>
        <p:xfrm>
          <a:off x="896620" y="1967865"/>
          <a:ext cx="4531360" cy="2065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" name="" r:id="rId1" imgW="2533650" imgH="863600" progId="Paint.Picture">
                  <p:embed/>
                </p:oleObj>
              </mc:Choice>
              <mc:Fallback>
                <p:oleObj name="" r:id="rId1" imgW="2533650" imgH="863600" progId="Paint.Picture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96620" y="1967865"/>
                        <a:ext cx="4531360" cy="20650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/>
          <p:nvPr/>
        </p:nvGraphicFramePr>
        <p:xfrm>
          <a:off x="6951980" y="1967865"/>
          <a:ext cx="3693160" cy="1861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2565400" imgH="825500" progId="Paint.Picture">
                  <p:embed/>
                </p:oleObj>
              </mc:Choice>
              <mc:Fallback>
                <p:oleObj name="" r:id="rId3" imgW="2565400" imgH="825500" progId="Paint.Picture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1980" y="1967865"/>
                        <a:ext cx="3693160" cy="1861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/>
          <p:nvPr/>
        </p:nvGraphicFramePr>
        <p:xfrm>
          <a:off x="835660" y="4321810"/>
          <a:ext cx="4531360" cy="1993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5" imgW="2559050" imgH="787400" progId="Paint.Picture">
                  <p:embed/>
                </p:oleObj>
              </mc:Choice>
              <mc:Fallback>
                <p:oleObj name="" r:id="rId5" imgW="2559050" imgH="78740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5660" y="4321810"/>
                        <a:ext cx="4531360" cy="1993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/>
          <p:nvPr/>
        </p:nvGraphicFramePr>
        <p:xfrm>
          <a:off x="6783705" y="4449445"/>
          <a:ext cx="3860800" cy="207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7" imgW="2546350" imgH="914400" progId="Paint.Picture">
                  <p:embed/>
                </p:oleObj>
              </mc:Choice>
              <mc:Fallback>
                <p:oleObj name="" r:id="rId7" imgW="2546350" imgH="914400" progId="Paint.Picture">
                  <p:embed/>
                  <p:pic>
                    <p:nvPicPr>
                      <p:cNvPr id="0" name="Picture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3705" y="4449445"/>
                        <a:ext cx="3860800" cy="207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/>
          <p:nvPr/>
        </p:nvGraphicFramePr>
        <p:xfrm>
          <a:off x="10713720" y="2445385"/>
          <a:ext cx="889000" cy="3065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" name="" r:id="rId9" imgW="501650" imgH="1314450" progId="Paint.Picture">
                  <p:embed/>
                </p:oleObj>
              </mc:Choice>
              <mc:Fallback>
                <p:oleObj name="" r:id="rId9" imgW="501650" imgH="1314450" progId="Paint.Picture">
                  <p:embed/>
                  <p:pic>
                    <p:nvPicPr>
                      <p:cNvPr id="0" name="Picture 1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713720" y="2445385"/>
                        <a:ext cx="889000" cy="30651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/>
          <p:nvPr/>
        </p:nvGraphicFramePr>
        <p:xfrm>
          <a:off x="5427980" y="2445385"/>
          <a:ext cx="159004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" name="" r:id="rId11" imgW="457200" imgH="342900" progId="Paint.Picture">
                  <p:embed/>
                </p:oleObj>
              </mc:Choice>
              <mc:Fallback>
                <p:oleObj name="" r:id="rId11" imgW="457200" imgH="342900" progId="Paint.Picture">
                  <p:embed/>
                  <p:pic>
                    <p:nvPicPr>
                      <p:cNvPr id="0" name="Picture 13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27980" y="2445385"/>
                        <a:ext cx="1590040" cy="434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/>
          <p:nvPr/>
        </p:nvGraphicFramePr>
        <p:xfrm>
          <a:off x="5427980" y="5005070"/>
          <a:ext cx="1523365" cy="626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" name="" r:id="rId13" imgW="488950" imgH="361950" progId="Paint.Picture">
                  <p:embed/>
                </p:oleObj>
              </mc:Choice>
              <mc:Fallback>
                <p:oleObj name="" r:id="rId13" imgW="488950" imgH="361950" progId="Paint.Picture">
                  <p:embed/>
                  <p:pic>
                    <p:nvPicPr>
                      <p:cNvPr id="0" name="Picture 1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427980" y="5005070"/>
                        <a:ext cx="1523365" cy="6267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1"/>
          <p:cNvSpPr/>
          <p:nvPr/>
        </p:nvSpPr>
        <p:spPr>
          <a:xfrm>
            <a:off x="1501775" y="222250"/>
            <a:ext cx="9763760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    Thø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anose="020B7200000000000000" pitchFamily="34" charset="0"/>
                <a:cs typeface="Times New Roman" panose="02020603050405020304" charset="0"/>
              </a:rPr>
              <a:t>t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ư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10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03 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2021.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                     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Bµi120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: </a:t>
            </a:r>
            <a:r>
              <a:rPr lang="en-US" alt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oăn- oăt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32940" y="2757170"/>
            <a:ext cx="5083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Lµm viÖc nhãm ®«i. </a:t>
            </a:r>
            <a:endParaRPr lang="en-US" sz="3600" b="1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1"/>
          <p:cNvSpPr/>
          <p:nvPr/>
        </p:nvSpPr>
        <p:spPr>
          <a:xfrm>
            <a:off x="1501775" y="222250"/>
            <a:ext cx="9763760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    Thø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anose="020B7200000000000000" pitchFamily="34" charset="0"/>
                <a:cs typeface="Times New Roman" panose="02020603050405020304" charset="0"/>
              </a:rPr>
              <a:t>t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ư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10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03 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2021.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                     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Bµi120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: </a:t>
            </a:r>
            <a:r>
              <a:rPr lang="en-US" alt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oăn- oăt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932940" y="2757170"/>
            <a:ext cx="5083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Nhãm </a:t>
            </a:r>
            <a:r>
              <a:rPr lang="en-US" sz="3600" b="1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trình </a:t>
            </a:r>
            <a:r>
              <a:rPr lang="en-US" sz="3600" b="1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bµy. </a:t>
            </a:r>
            <a:endParaRPr lang="en-US" sz="3600" b="1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5"/>
          <p:cNvSpPr txBox="1"/>
          <p:nvPr/>
        </p:nvSpPr>
        <p:spPr>
          <a:xfrm>
            <a:off x="3259455" y="0"/>
            <a:ext cx="5883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</a:rPr>
              <a:t>C¶i xanh vµ chim s©u</a:t>
            </a:r>
            <a:endParaRPr lang="en-US" altLang="en-US" sz="3600" b="1" dirty="0" smtClean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615" y="1106805"/>
            <a:ext cx="122142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VNAvant" panose="020B0500000000000000" charset="0"/>
                <a:cs typeface="VNAvant" panose="020B0500000000000000" charset="0"/>
              </a:rPr>
              <a:t> </a:t>
            </a:r>
            <a:r>
              <a:rPr lang="en-US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S¸ng sím, chim s©u bay ®Õn v­ên c¶i. C¶i xanh lµu bµu: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ĐÓ em ngñ”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Chim s©u buån b· bay ®i.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Nµo ngê, lò s©u rñ nhau ®Õn c¾n c¶i xanh. C¶i o»n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mình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chèng ®ì. L¸ c¶i ngo¾t ph¶i, ngoÆt tr¸i nh­ng kh«ng ®uæi ®­îc s©u.C¶i rò xuèng, mÒm oÆt.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Chim s©u véi bay ®Õn,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thoăn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tho¾t b¾t s©u. C¶i kh«ng ®au n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a. Tõ ®ã, c¶i vµ chim s©u trë thµnh b¹n th©n.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1"/>
          <p:cNvSpPr/>
          <p:nvPr/>
        </p:nvSpPr>
        <p:spPr>
          <a:xfrm>
            <a:off x="1064260" y="290195"/>
            <a:ext cx="10427335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    Thø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anose="020B7200000000000000" pitchFamily="34" charset="0"/>
                <a:cs typeface="Times New Roman" panose="02020603050405020304" charset="0"/>
              </a:rPr>
              <a:t>t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ư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10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03 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2021.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                     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Bµi120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: </a:t>
            </a:r>
            <a:r>
              <a:rPr lang="en-US" alt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oăn- oăt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932940" y="2757170"/>
            <a:ext cx="508317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 b="1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NhËn xÐt- dÆn dß. </a:t>
            </a:r>
            <a:endParaRPr lang="en-US" sz="3600" b="1">
              <a:solidFill>
                <a:schemeClr val="tx1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577bc3eb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895600" y="1066800"/>
            <a:ext cx="6724650" cy="3124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endParaRPr 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FF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FF66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KÍNH CHÚC SỨC KHỎE THẦY CÔ GIÁO</a:t>
            </a:r>
            <a:endParaRPr lang="en-US" sz="3600" b="1" kern="10">
              <a:ln w="9525">
                <a:solidFill>
                  <a:srgbClr val="FF0000"/>
                </a:solidFill>
                <a:round/>
              </a:ln>
              <a:solidFill>
                <a:srgbClr val="FFFF66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1"/>
          <p:cNvSpPr/>
          <p:nvPr/>
        </p:nvSpPr>
        <p:spPr>
          <a:xfrm>
            <a:off x="1501775" y="222250"/>
            <a:ext cx="9763760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    Thø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anose="020B7200000000000000" pitchFamily="34" charset="0"/>
                <a:cs typeface="Times New Roman" panose="02020603050405020304" charset="0"/>
              </a:rPr>
              <a:t>t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ư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10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03 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2021.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                     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Bµi120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: </a:t>
            </a:r>
            <a:r>
              <a:rPr lang="en-US" alt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oăn- oăt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1"/>
          <p:cNvSpPr/>
          <p:nvPr/>
        </p:nvSpPr>
        <p:spPr>
          <a:xfrm>
            <a:off x="1501775" y="222250"/>
            <a:ext cx="9763760" cy="193802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    Thø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 smtClean="0">
                <a:latin typeface=".VnAvant" panose="020B7200000000000000" pitchFamily="34" charset="0"/>
                <a:cs typeface="Times New Roman" panose="02020603050405020304" charset="0"/>
              </a:rPr>
              <a:t>t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ư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,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ngµy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10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th¸ng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03 </a:t>
            </a:r>
            <a:r>
              <a:rPr lang="en-US" altLang="en-US" sz="3600" b="1" dirty="0" err="1">
                <a:latin typeface="Century Gothic" panose="020B0502020202020204" pitchFamily="34" charset="0"/>
                <a:cs typeface="Times New Roman" panose="02020603050405020304" charset="0"/>
              </a:rPr>
              <a:t>năm</a:t>
            </a:r>
            <a:r>
              <a:rPr lang="en-US" altLang="en-US" sz="3600" b="1" dirty="0">
                <a:latin typeface="Century Gothic" panose="020B0502020202020204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2021.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pPr algn="ctr"/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TiÕng</a:t>
            </a:r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</a:t>
            </a:r>
            <a:r>
              <a:rPr lang="en-US" altLang="en-US" sz="3600" b="1" dirty="0" err="1">
                <a:latin typeface=".VnAvant" panose="020B7200000000000000" pitchFamily="34" charset="0"/>
                <a:cs typeface="Times New Roman" panose="02020603050405020304" charset="0"/>
              </a:rPr>
              <a:t>ViÖt</a:t>
            </a:r>
            <a:endParaRPr lang="en-US" altLang="en-US" sz="3600" b="1" dirty="0">
              <a:latin typeface=".VnAvant" panose="020B7200000000000000" pitchFamily="34" charset="0"/>
              <a:cs typeface="Times New Roman" panose="02020603050405020304" charset="0"/>
            </a:endParaRPr>
          </a:p>
          <a:p>
            <a:r>
              <a:rPr lang="en-US" altLang="en-US" sz="3600" b="1" dirty="0">
                <a:latin typeface=".VnAvant" panose="020B7200000000000000" pitchFamily="34" charset="0"/>
                <a:cs typeface="Times New Roman" panose="02020603050405020304" charset="0"/>
              </a:rPr>
              <a:t>                       </a:t>
            </a:r>
            <a:r>
              <a:rPr lang="en-US" altLang="en-US" sz="3600" b="1" dirty="0" smtClean="0">
                <a:latin typeface=".VnAvant" panose="020B7200000000000000" pitchFamily="34" charset="0"/>
                <a:cs typeface="Times New Roman" panose="02020603050405020304" charset="0"/>
              </a:rPr>
              <a:t>Bµi120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: </a:t>
            </a:r>
            <a:r>
              <a:rPr lang="en-US" altLang="en-US" sz="48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oăn- oăt</a:t>
            </a:r>
            <a:r>
              <a:rPr lang="en-US" altLang="en-US" sz="3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en-US" altLang="en-US" sz="3600" b="1" dirty="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1320800" y="2759075"/>
            <a:ext cx="944880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       </a:t>
            </a:r>
            <a:r>
              <a:rPr lang="en-US" altLang="en-US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oăn                  oăt</a:t>
            </a:r>
            <a:r>
              <a:rPr lang="en-US" altLang="en-US" sz="6600" b="1" dirty="0" err="1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vi-VN" altLang="en-US" sz="6600" b="1" dirty="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4" name="TextBox 15"/>
          <p:cNvSpPr txBox="1"/>
          <p:nvPr/>
        </p:nvSpPr>
        <p:spPr>
          <a:xfrm>
            <a:off x="567055" y="4230370"/>
            <a:ext cx="105333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 </a:t>
            </a:r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  <a:sym typeface="+mn-ea"/>
              </a:rPr>
              <a:t>tãc </a:t>
            </a:r>
            <a:r>
              <a:rPr lang="en-US" altLang="en-US" sz="6600" b="1" dirty="0" smtClean="0"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x</a:t>
            </a:r>
            <a:r>
              <a:rPr lang="en-US" altLang="en-US" sz="6600" b="1" dirty="0" smtClean="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oăn</a:t>
            </a:r>
            <a:r>
              <a:rPr lang="en-US" altLang="en-US" sz="6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      </a:t>
            </a:r>
            <a:r>
              <a:rPr lang="en-US" altLang="en-US" sz="6600" b="1" dirty="0" err="1" smtClean="0">
                <a:latin typeface=".VnAvant" panose="020B7200000000000000" pitchFamily="34" charset="0"/>
                <a:cs typeface="Times New Roman" panose="02020603050405020304" charset="0"/>
                <a:sym typeface="+mn-ea"/>
              </a:rPr>
              <a:t>chç ng</a:t>
            </a:r>
            <a:r>
              <a:rPr lang="en-US" alt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  <a:sym typeface="+mn-ea"/>
              </a:rPr>
              <a:t>oÆt</a:t>
            </a:r>
            <a:r>
              <a:rPr lang="en-US" altLang="en-US" sz="6600" b="1" dirty="0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               </a:t>
            </a:r>
            <a:r>
              <a:rPr lang="en-US" altLang="en-US" sz="6600" b="1" dirty="0" err="1" smtClean="0">
                <a:latin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endParaRPr lang="vi-VN" altLang="en-US" sz="6600" b="1" dirty="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" name="Content Placeholder 5"/>
          <p:cNvGraphicFramePr/>
          <p:nvPr>
            <p:ph sz="half" idx="1"/>
          </p:nvPr>
        </p:nvGraphicFramePr>
        <p:xfrm>
          <a:off x="8810625" y="128270"/>
          <a:ext cx="2210435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1174750" imgH="952500" progId="Paint.Picture">
                  <p:embed/>
                </p:oleObj>
              </mc:Choice>
              <mc:Fallback>
                <p:oleObj name="" r:id="rId1" imgW="1174750" imgH="952500" progId="Paint.Picture">
                  <p:embed/>
                  <p:pic>
                    <p:nvPicPr>
                      <p:cNvPr id="0" name="Picture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810625" y="128270"/>
                        <a:ext cx="2210435" cy="190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/>
          <p:nvPr>
            <p:ph sz="half" idx="2"/>
          </p:nvPr>
        </p:nvGraphicFramePr>
        <p:xfrm>
          <a:off x="878205" y="2368550"/>
          <a:ext cx="10436225" cy="448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" name="" r:id="rId3" imgW="7061200" imgH="2387600" progId="Paint.Picture">
                  <p:embed/>
                </p:oleObj>
              </mc:Choice>
              <mc:Fallback>
                <p:oleObj name="" r:id="rId3" imgW="7061200" imgH="2387600" progId="Paint.Picture">
                  <p:embed/>
                  <p:pic>
                    <p:nvPicPr>
                      <p:cNvPr id="0" name="Picture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8205" y="2368550"/>
                        <a:ext cx="10436225" cy="448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extBox 15"/>
          <p:cNvSpPr txBox="1"/>
          <p:nvPr/>
        </p:nvSpPr>
        <p:spPr>
          <a:xfrm>
            <a:off x="3259455" y="132715"/>
            <a:ext cx="5883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</a:rPr>
              <a:t>C¶i xanh vµ chim s©u</a:t>
            </a:r>
            <a:endParaRPr lang="en-US" altLang="en-US" sz="3600" b="1" dirty="0" smtClean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615" y="1051560"/>
            <a:ext cx="122142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VNAvant" panose="020B0500000000000000" charset="0"/>
                <a:cs typeface="VNAvant" panose="020B0500000000000000" charset="0"/>
              </a:rPr>
              <a:t> </a:t>
            </a:r>
            <a:r>
              <a:rPr lang="en-US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S¸ng sím, chim s©u bay ®Õn v­ên c¶i. C¶i xanh lµu bµu: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ĐÓ em ngñ”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Chim s©u buån b· bay ®i.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Nµo ngê, lò s©u rñ nhau ®Õn c¾n c¶i xanh. C¶i o»n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mình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chèng ®ì. L¸ c¶i ngo¾t ph¶i, ngoÆt tr¸i nh­ng kh«ng ®uæi ®­îc s©u.C¶i rò xuèng, mÒm oÆt.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Chim s©u véi bay ®Õn,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thoăn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tho¾t b¾t s©u. C¶i kh«ng ®au n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a. Tõ ®ã, c¶i vµ chim s©u trë thµnh b¹n th©n.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81280" y="2705100"/>
            <a:ext cx="12465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o»n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5567680" y="3806825"/>
            <a:ext cx="152146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thoăn</a:t>
            </a:r>
            <a:endParaRPr lang="en-US" sz="360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7019925" y="3806825"/>
            <a:ext cx="158305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tho¾t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252845" y="2705100"/>
            <a:ext cx="163449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ngo¾t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8969375" y="2705100"/>
            <a:ext cx="19183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ngoÆt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825480" y="3253740"/>
            <a:ext cx="12465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oÆt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3" grpId="1"/>
      <p:bldP spid="8" grpId="0"/>
      <p:bldP spid="8" grpId="1"/>
      <p:bldP spid="9" grpId="0"/>
      <p:bldP spid="9" grpId="1"/>
      <p:bldP spid="4" grpId="0"/>
      <p:bldP spid="4" grpId="1"/>
      <p:bldP spid="6" grpId="0"/>
      <p:bldP spid="6" grpId="1"/>
      <p:bldP spid="2" grpId="0"/>
      <p:bldP spid="2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15"/>
          <p:cNvSpPr txBox="1"/>
          <p:nvPr/>
        </p:nvSpPr>
        <p:spPr>
          <a:xfrm>
            <a:off x="3249930" y="-203200"/>
            <a:ext cx="5883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</a:rPr>
              <a:t>C¶i xanh vµ chim s©u</a:t>
            </a:r>
            <a:endParaRPr lang="en-US" altLang="en-US" sz="3600" b="1" dirty="0" smtClean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615" y="1051560"/>
            <a:ext cx="122142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VNAvant" panose="020B0500000000000000" charset="0"/>
                <a:cs typeface="VNAvant" panose="020B0500000000000000" charset="0"/>
              </a:rPr>
              <a:t> </a:t>
            </a:r>
            <a:r>
              <a:rPr lang="en-US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S¸ng sím, chim s©u bay ®Õn v­ên c¶i. C¶i xanh lµu bµu: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ĐÓ em ngñ”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Chim s©u buån b· bay ®i.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Nµo ngê, lò s©u rñ nhau ®Õn c¾n c¶i xanh. C¶i o»n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mình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chèng ®ì. L¸ c¶i ngo¾t ph¶i, ngoÆt tr¸i nh­ng kh«ng ®uæi ®­îc s©u.C¶i rò xuèng, mÒm oÆt.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Chim s©u véi bay ®Õn,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thoăn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tho¾t b¾t s©u. C¶i kh«ng ®au n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a. Tõ ®ã, c¶i vµ chim s©u trë thµnh b¹n th©n.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596900" y="1603375"/>
            <a:ext cx="2148205" cy="311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25285" y="2174875"/>
            <a:ext cx="1143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7499985" y="3807460"/>
            <a:ext cx="1817370" cy="107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15"/>
          <p:cNvSpPr txBox="1"/>
          <p:nvPr/>
        </p:nvSpPr>
        <p:spPr>
          <a:xfrm>
            <a:off x="3249930" y="-203200"/>
            <a:ext cx="5883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</a:rPr>
              <a:t>C¶i xanh vµ chim s©u</a:t>
            </a:r>
            <a:endParaRPr lang="en-US" altLang="en-US" sz="3600" b="1" dirty="0" smtClean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615" y="1051560"/>
            <a:ext cx="122142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VNAvant" panose="020B0500000000000000" charset="0"/>
                <a:cs typeface="VNAvant" panose="020B0500000000000000" charset="0"/>
              </a:rPr>
              <a:t> </a:t>
            </a:r>
            <a:r>
              <a:rPr lang="en-US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S¸ng sím, chim s©u bay ®Õn v­ên c¶i. C¶i xanh lµu bµu: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ĐÓ em ngñ”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Chim s©u buån b· bay ®i.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Nµo ngê, lò s©u rñ nhau ®Õn c¾n c¶i xanh. C¶i o»n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mình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chèng ®ì. L¸ c¶i ngo¾t ph¶i, ngoÆt tr¸i nh­ng kh«ng ®uæi ®­îc s©u.C¶i rò xuèng, mÒm oÆt.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Chim s©u véi bay ®Õn,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thoăn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tho¾t b¾t s©u. C¶i kh«ng ®au n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a. Tõ ®ã, c¶i vµ chim s©u trë thµnh b¹n th©n.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3525520" y="4312285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11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9938385" y="3659505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10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335915" y="3851910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9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6283960" y="3199130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8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1" name="Text Box 20"/>
          <p:cNvSpPr txBox="1"/>
          <p:nvPr/>
        </p:nvSpPr>
        <p:spPr>
          <a:xfrm>
            <a:off x="4563745" y="2656840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7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2" name="Text Box 21"/>
          <p:cNvSpPr txBox="1"/>
          <p:nvPr/>
        </p:nvSpPr>
        <p:spPr>
          <a:xfrm>
            <a:off x="10160635" y="2100580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6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4" name="Text Box 23"/>
          <p:cNvSpPr txBox="1"/>
          <p:nvPr/>
        </p:nvSpPr>
        <p:spPr>
          <a:xfrm>
            <a:off x="541020" y="2260600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5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5" name="Text Box 24"/>
          <p:cNvSpPr txBox="1"/>
          <p:nvPr/>
        </p:nvSpPr>
        <p:spPr>
          <a:xfrm>
            <a:off x="4208780" y="1511935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4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6" name="Text Box 25"/>
          <p:cNvSpPr txBox="1"/>
          <p:nvPr/>
        </p:nvSpPr>
        <p:spPr>
          <a:xfrm>
            <a:off x="9133840" y="903605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2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7" name="Text Box 26"/>
          <p:cNvSpPr txBox="1"/>
          <p:nvPr/>
        </p:nvSpPr>
        <p:spPr>
          <a:xfrm>
            <a:off x="1094105" y="1640205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3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8" name="Text Box 27"/>
          <p:cNvSpPr txBox="1"/>
          <p:nvPr/>
        </p:nvSpPr>
        <p:spPr>
          <a:xfrm>
            <a:off x="335915" y="1051560"/>
            <a:ext cx="5530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1</a:t>
            </a:r>
            <a:endParaRPr lang="en-US" sz="24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3" grpId="1"/>
      <p:bldP spid="17" grpId="1"/>
      <p:bldP spid="18" grpId="1"/>
      <p:bldP spid="19" grpId="1"/>
      <p:bldP spid="20" grpId="1"/>
      <p:bldP spid="21" grpId="1"/>
      <p:bldP spid="22" grpId="1"/>
      <p:bldP spid="24" grpId="1"/>
      <p:bldP spid="25" grpId="1"/>
      <p:bldP spid="26" grpId="1"/>
      <p:bldP spid="27" grpId="1"/>
      <p:bldP spid="2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15"/>
          <p:cNvSpPr txBox="1"/>
          <p:nvPr/>
        </p:nvSpPr>
        <p:spPr>
          <a:xfrm>
            <a:off x="3249930" y="-203200"/>
            <a:ext cx="5883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</a:rPr>
              <a:t>C¶i xanh vµ chim s©u</a:t>
            </a:r>
            <a:endParaRPr lang="en-US" altLang="en-US" sz="3600" b="1" dirty="0" smtClean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4455" y="1051560"/>
            <a:ext cx="122142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VNAvant" panose="020B0500000000000000" charset="0"/>
                <a:cs typeface="VNAvant" panose="020B0500000000000000" charset="0"/>
              </a:rPr>
              <a:t> </a:t>
            </a:r>
            <a:r>
              <a:rPr lang="en-US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S¸ng sím, chim s©u bay ®Õn v­ên c¶i. C¶i xanh lµu bµu: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ĐÓ em ngñ”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Chim s©u buån b· bay ®i.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Nµo ngê, lò s©u rñ nhau ®Õn c¾n c¶i xanh. C¶i o»n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mình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chèng ®ì. L¸ c¶i ngo¾t ph¶i, ngoÆt tr¸i nh­ng kh«ng ®uæi ®­îc s©u. C¶i rò xuèng, mÒm oÆt.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Chim s©u véi bay ®Õn,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thoăn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tho¾t b¾t s©u. C¶i kh«ng ®au n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a. Tõ ®ã, c¶i vµ chim s©u trë thµnh b¹n th©n.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3520440" y="4460240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10025380" y="3848100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1735435" y="3326130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328410" y="3241675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10090785" y="2197735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4464685" y="2719705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4083685" y="1675765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021080" y="1675765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8987790" y="1122680"/>
            <a:ext cx="563245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0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30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2778760" y="2197735"/>
            <a:ext cx="4711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5330825" y="3848100"/>
            <a:ext cx="3892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744585" y="2719705"/>
            <a:ext cx="3892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9" name="Text Box 18"/>
          <p:cNvSpPr txBox="1"/>
          <p:nvPr/>
        </p:nvSpPr>
        <p:spPr>
          <a:xfrm>
            <a:off x="5027930" y="4460240"/>
            <a:ext cx="3892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0" name="Text Box 19"/>
          <p:cNvSpPr txBox="1"/>
          <p:nvPr/>
        </p:nvSpPr>
        <p:spPr>
          <a:xfrm>
            <a:off x="2670810" y="1153795"/>
            <a:ext cx="4095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3" name="Text Box 22"/>
          <p:cNvSpPr txBox="1"/>
          <p:nvPr/>
        </p:nvSpPr>
        <p:spPr>
          <a:xfrm>
            <a:off x="1167765" y="5064125"/>
            <a:ext cx="563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//</a:t>
            </a:r>
            <a:endParaRPr lang="en-US" sz="2800" b="1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  <p:bldLst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1"/>
      <p:bldP spid="16" grpId="1"/>
      <p:bldP spid="17" grpId="1"/>
      <p:bldP spid="18" grpId="1"/>
      <p:bldP spid="19" grpId="1"/>
      <p:bldP spid="20" grpId="1"/>
      <p:bldP spid="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Box 15"/>
          <p:cNvSpPr txBox="1"/>
          <p:nvPr/>
        </p:nvSpPr>
        <p:spPr>
          <a:xfrm>
            <a:off x="3249930" y="-203200"/>
            <a:ext cx="588391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en-US" sz="6600" b="1" dirty="0" smtClean="0">
                <a:latin typeface=".VnAvant" panose="020B7200000000000000" pitchFamily="34" charset="0"/>
                <a:cs typeface="Times New Roman" panose="02020603050405020304" charset="0"/>
              </a:rPr>
              <a:t>  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charset="0"/>
              </a:rPr>
              <a:t>C¶i xanh vµ chim s©u</a:t>
            </a:r>
            <a:endParaRPr lang="en-US" altLang="en-US" sz="3600" b="1" dirty="0" smtClean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84455" y="1051560"/>
            <a:ext cx="12214225" cy="5200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>
                <a:latin typeface="VNAvant" panose="020B0500000000000000" charset="0"/>
                <a:cs typeface="VNAvant" panose="020B0500000000000000" charset="0"/>
              </a:rPr>
              <a:t> </a:t>
            </a:r>
            <a:r>
              <a:rPr lang="en-US">
                <a:latin typeface=".VnAvant" panose="020B7200000000000000" pitchFamily="34" charset="0"/>
                <a:cs typeface=".VnAvant" panose="020B7200000000000000" pitchFamily="34" charset="0"/>
              </a:rPr>
              <a:t>   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S¸ng sím, chim s©u bay ®Õn v­ên c¶i. C¶i xanh lµu bµu: </a:t>
            </a:r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“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ĐÓ em ngñ”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.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Chim s©u buån b· bay ®i.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  Nµo ngê, lò s©u rñ nhau ®Õn c¾n c¶i xanh. C¶i o»n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mình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chèng ®ì. L¸ c¶i ngo¾t ph¶i, ngoÆt tr¸i nh­ng kh«ng ®uæi ®­îc s©u. C¶i rò xuèng, mÒm oÆt.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   Chim s©u véi bay ®Õn, 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thoăn 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tho¾t b¾t s©u. C¶i kh«ng ®au n</a:t>
            </a:r>
            <a:r>
              <a:rPr lang="en-US" sz="4400">
                <a:latin typeface="Times New Roman" panose="02020603050405020304" charset="0"/>
                <a:cs typeface="Times New Roman" panose="02020603050405020304" charset="0"/>
              </a:rPr>
              <a:t>ữ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</a:rPr>
              <a:t>a. Tõ ®ã, c¶i vµ chim s©u trë thµnh b¹n th©n.</a:t>
            </a:r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latin typeface=".VnAvant" panose="020B7200000000000000" pitchFamily="34" charset="0"/>
              <a:cs typeface=".VnAvant" panose="020B7200000000000000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5305" y="1051560"/>
            <a:ext cx="870013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S¸ng sím, chim s©u bay ®Õn v­ên c¶i.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4427855" y="1604645"/>
            <a:ext cx="599630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Chim s©u buån b· bay ®i.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245235" y="1604645"/>
            <a:ext cx="359791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“ 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ĐÓ em ngñ”</a:t>
            </a:r>
            <a:r>
              <a:rPr lang="en-US" sz="360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.</a:t>
            </a:r>
            <a:endParaRPr lang="en-US" sz="3600">
              <a:solidFill>
                <a:srgbClr val="FF0000"/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6595745" y="3239770"/>
            <a:ext cx="599630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C¶i rò xuèng, mÒm oÆt.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</a:endParaRPr>
          </a:p>
          <a:p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715010" y="2145665"/>
            <a:ext cx="97396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Nµo ngê, lò s©u rñ nhau ®Õn c¾n c¶i xanh.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10160" y="1028065"/>
            <a:ext cx="1227645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                                                                         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C¶i xanh lµu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 bµu: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99060" y="2155825"/>
            <a:ext cx="1142365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                                                                                 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C¶i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o»n </a:t>
            </a:r>
            <a:r>
              <a:rPr lang="en-US" sz="360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mình</a:t>
            </a:r>
            <a:r>
              <a:rPr lang="en-US" sz="3600"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chèng ®ì.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6" name="Text Box 15"/>
          <p:cNvSpPr txBox="1"/>
          <p:nvPr/>
        </p:nvSpPr>
        <p:spPr>
          <a:xfrm>
            <a:off x="462280" y="3793490"/>
            <a:ext cx="97929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Chim s©u véi bay ®Õn, </a:t>
            </a:r>
            <a:r>
              <a:rPr lang="en-US" sz="3600">
                <a:solidFill>
                  <a:srgbClr val="FF000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thoăn </a:t>
            </a:r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tho¾t b¾t s©u.</a:t>
            </a:r>
            <a:r>
              <a:rPr lang="en-US" sz="3600"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 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84455" y="4438650"/>
            <a:ext cx="1242377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                             Tõ ®ã, c¶i vµ chim s©u trë thµnh b¹n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  <a:p>
            <a:r>
              <a:rPr lang="en-US" sz="360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  <a:sym typeface="+mn-ea"/>
              </a:rPr>
              <a:t>th©n.</a:t>
            </a:r>
            <a:endParaRPr lang="en-US" sz="3600">
              <a:solidFill>
                <a:srgbClr val="FF0000"/>
              </a:solidFill>
              <a:latin typeface=".VnAvant" panose="020B7200000000000000" pitchFamily="34" charset="0"/>
              <a:cs typeface=".VnAvant" panose="020B7200000000000000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  <p:bldP spid="10" grpId="1"/>
      <p:bldP spid="9" grpId="0"/>
      <p:bldP spid="15" grpId="0"/>
      <p:bldP spid="15" grpId="1"/>
      <p:bldP spid="14" grpId="0"/>
      <p:bldP spid="14" grpId="1"/>
      <p:bldP spid="12" grpId="0"/>
      <p:bldP spid="12" grpId="1"/>
      <p:bldP spid="16" grpId="0"/>
      <p:bldP spid="16" grpId="1"/>
      <p:bldP spid="18" grpId="0"/>
      <p:bldP spid="18" grpId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3889</Words>
  <Application>WPS Presentation</Application>
  <PresentationFormat>Widescreen</PresentationFormat>
  <Paragraphs>177</Paragraphs>
  <Slides>17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9</vt:i4>
      </vt:variant>
      <vt:variant>
        <vt:lpstr>幻灯片标题</vt:lpstr>
      </vt:variant>
      <vt:variant>
        <vt:i4>17</vt:i4>
      </vt:variant>
    </vt:vector>
  </HeadingPairs>
  <TitlesOfParts>
    <vt:vector size="41" baseType="lpstr">
      <vt:lpstr>Arial</vt:lpstr>
      <vt:lpstr>SimSun</vt:lpstr>
      <vt:lpstr>Wingdings</vt:lpstr>
      <vt:lpstr>Times New Roman</vt:lpstr>
      <vt:lpstr>Times New Roman</vt:lpstr>
      <vt:lpstr>.VnAvant</vt:lpstr>
      <vt:lpstr>Century Gothic</vt:lpstr>
      <vt:lpstr>VNAvant</vt:lpstr>
      <vt:lpstr>.VnTime</vt:lpstr>
      <vt:lpstr>Arial</vt:lpstr>
      <vt:lpstr>Microsoft YaHei</vt:lpstr>
      <vt:lpstr>Arial Unicode MS</vt:lpstr>
      <vt:lpstr>Calibri Light</vt:lpstr>
      <vt:lpstr>Calibri</vt:lpstr>
      <vt:lpstr>Office Theme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ACER</dc:creator>
  <cp:lastModifiedBy>ACER</cp:lastModifiedBy>
  <cp:revision>42</cp:revision>
  <dcterms:created xsi:type="dcterms:W3CDTF">2021-03-05T14:42:00Z</dcterms:created>
  <dcterms:modified xsi:type="dcterms:W3CDTF">2021-03-09T17:59:06Z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1033-11.2.0.10017</vt:lpwstr>
  </property>
</Properties>
</file>