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unknown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65" r:id="rId1"/>
  </p:sldMasterIdLst>
  <p:notesMasterIdLst>
    <p:notesMasterId r:id="rId21"/>
  </p:notesMasterIdLst>
  <p:sldIdLst>
    <p:sldId id="321" r:id="rId2"/>
    <p:sldId id="257" r:id="rId3"/>
    <p:sldId id="258" r:id="rId4"/>
    <p:sldId id="273" r:id="rId5"/>
    <p:sldId id="259" r:id="rId6"/>
    <p:sldId id="260" r:id="rId7"/>
    <p:sldId id="261" r:id="rId8"/>
    <p:sldId id="262" r:id="rId9"/>
    <p:sldId id="331" r:id="rId10"/>
    <p:sldId id="327" r:id="rId11"/>
    <p:sldId id="323" r:id="rId12"/>
    <p:sldId id="332" r:id="rId13"/>
    <p:sldId id="324" r:id="rId14"/>
    <p:sldId id="333" r:id="rId15"/>
    <p:sldId id="325" r:id="rId16"/>
    <p:sldId id="334" r:id="rId17"/>
    <p:sldId id="326" r:id="rId18"/>
    <p:sldId id="335" r:id="rId19"/>
    <p:sldId id="330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FF00"/>
    <a:srgbClr val="00CC00"/>
    <a:srgbClr val="F6AD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3061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3912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41E41F-6BA4-472F-B391-312DE17B66F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21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0048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436658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4682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906770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1006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39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14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4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5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5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65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6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80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72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9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2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12" Type="http://schemas.openxmlformats.org/officeDocument/2006/relationships/image" Target="../media/image8.gif"/><Relationship Id="rId2" Type="http://schemas.openxmlformats.org/officeDocument/2006/relationships/audio" Target="file:///C:\Users\TAM\Downloads\C&#7849;m%20Nhung%20&#8211;%20H&#7893;ng%20D&#225;m%20&#272;&#226;u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11" Type="http://schemas.openxmlformats.org/officeDocument/2006/relationships/image" Target="../media/image7.png"/><Relationship Id="rId5" Type="http://schemas.openxmlformats.org/officeDocument/2006/relationships/image" Target="../media/image3.wmf"/><Relationship Id="rId10" Type="http://schemas.openxmlformats.org/officeDocument/2006/relationships/image" Target="../media/image6.gif"/><Relationship Id="rId4" Type="http://schemas.openxmlformats.org/officeDocument/2006/relationships/image" Target="../media/image2.gif"/><Relationship Id="rId9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slide" Target="slide5.xml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g"/><Relationship Id="rId12" Type="http://schemas.openxmlformats.org/officeDocument/2006/relationships/image" Target="../media/image19.png"/><Relationship Id="rId17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0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jpg"/><Relationship Id="rId12" Type="http://schemas.openxmlformats.org/officeDocument/2006/relationships/image" Target="../media/image19.png"/><Relationship Id="rId17" Type="http://schemas.openxmlformats.org/officeDocument/2006/relationships/image" Target="../media/image39.png"/><Relationship Id="rId2" Type="http://schemas.microsoft.com/office/2007/relationships/media" Target="../media/media1.mp3"/><Relationship Id="rId16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2025606"/>
            <a:ext cx="13335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FSTV1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45" y="-251714"/>
            <a:ext cx="1885979" cy="170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" descr="XMSTRE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817"/>
            <a:ext cx="3238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5600" y="-1371600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" descr="FSTV1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48607" y="82737"/>
            <a:ext cx="199548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632" y="104775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48" y="5167379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9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382" y="5101659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12612"/>
              </p:ext>
            </p:extLst>
          </p:nvPr>
        </p:nvGraphicFramePr>
        <p:xfrm>
          <a:off x="54295" y="-39384"/>
          <a:ext cx="1479551" cy="1600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Clip" r:id="rId8" imgW="1278360" imgH="1274040" progId="MS_ClipArt_Gallery.2">
                  <p:embed/>
                </p:oleObj>
              </mc:Choice>
              <mc:Fallback>
                <p:oleObj name="Clip" r:id="rId8" imgW="1278360" imgH="1274040" progId="MS_ClipArt_Gallery.2">
                  <p:embed/>
                  <p:pic>
                    <p:nvPicPr>
                      <p:cNvPr id="102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5" y="-39384"/>
                        <a:ext cx="1479551" cy="1600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6" name="Group 12"/>
          <p:cNvGrpSpPr>
            <a:grpSpLocks/>
          </p:cNvGrpSpPr>
          <p:nvPr/>
        </p:nvGrpSpPr>
        <p:grpSpPr bwMode="auto">
          <a:xfrm rot="14307890" flipH="1">
            <a:off x="4839105" y="-3134302"/>
            <a:ext cx="4164706" cy="6579007"/>
            <a:chOff x="96" y="1200"/>
            <a:chExt cx="1804" cy="1761"/>
          </a:xfrm>
        </p:grpSpPr>
        <p:sp>
          <p:nvSpPr>
            <p:cNvPr id="1060" name="Freeform 13"/>
            <p:cNvSpPr>
              <a:spLocks/>
            </p:cNvSpPr>
            <p:nvPr/>
          </p:nvSpPr>
          <p:spPr bwMode="auto">
            <a:xfrm rot="-5400000">
              <a:off x="117" y="117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14"/>
            <p:cNvSpPr>
              <a:spLocks/>
            </p:cNvSpPr>
            <p:nvPr/>
          </p:nvSpPr>
          <p:spPr bwMode="auto">
            <a:xfrm rot="-5400000">
              <a:off x="213" y="127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15"/>
            <p:cNvSpPr>
              <a:spLocks/>
            </p:cNvSpPr>
            <p:nvPr/>
          </p:nvSpPr>
          <p:spPr bwMode="auto">
            <a:xfrm rot="-5400000">
              <a:off x="309" y="137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16"/>
            <p:cNvSpPr>
              <a:spLocks/>
            </p:cNvSpPr>
            <p:nvPr/>
          </p:nvSpPr>
          <p:spPr bwMode="auto">
            <a:xfrm rot="-5400000">
              <a:off x="405" y="146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4" name="Freeform 17"/>
            <p:cNvSpPr>
              <a:spLocks/>
            </p:cNvSpPr>
            <p:nvPr/>
          </p:nvSpPr>
          <p:spPr bwMode="auto">
            <a:xfrm rot="-5400000">
              <a:off x="501" y="156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18"/>
            <p:cNvSpPr>
              <a:spLocks/>
            </p:cNvSpPr>
            <p:nvPr/>
          </p:nvSpPr>
          <p:spPr bwMode="auto">
            <a:xfrm rot="-5400000">
              <a:off x="597" y="165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19"/>
            <p:cNvSpPr>
              <a:spLocks/>
            </p:cNvSpPr>
            <p:nvPr/>
          </p:nvSpPr>
          <p:spPr bwMode="auto">
            <a:xfrm rot="-5400000">
              <a:off x="693" y="175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20"/>
            <p:cNvSpPr>
              <a:spLocks/>
            </p:cNvSpPr>
            <p:nvPr/>
          </p:nvSpPr>
          <p:spPr bwMode="auto">
            <a:xfrm rot="-5400000">
              <a:off x="789" y="185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21"/>
            <p:cNvSpPr>
              <a:spLocks/>
            </p:cNvSpPr>
            <p:nvPr/>
          </p:nvSpPr>
          <p:spPr bwMode="auto">
            <a:xfrm rot="-5400000">
              <a:off x="885" y="194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22"/>
            <p:cNvSpPr>
              <a:spLocks/>
            </p:cNvSpPr>
            <p:nvPr/>
          </p:nvSpPr>
          <p:spPr bwMode="auto">
            <a:xfrm rot="-5400000">
              <a:off x="981" y="204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23"/>
            <p:cNvSpPr>
              <a:spLocks/>
            </p:cNvSpPr>
            <p:nvPr/>
          </p:nvSpPr>
          <p:spPr bwMode="auto">
            <a:xfrm rot="-5400000">
              <a:off x="1077" y="213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24"/>
            <p:cNvSpPr>
              <a:spLocks/>
            </p:cNvSpPr>
            <p:nvPr/>
          </p:nvSpPr>
          <p:spPr bwMode="auto">
            <a:xfrm rot="-5400000">
              <a:off x="1173" y="223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25"/>
            <p:cNvSpPr>
              <a:spLocks/>
            </p:cNvSpPr>
            <p:nvPr/>
          </p:nvSpPr>
          <p:spPr bwMode="auto">
            <a:xfrm rot="-5400000">
              <a:off x="1269" y="233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26"/>
            <p:cNvSpPr>
              <a:spLocks/>
            </p:cNvSpPr>
            <p:nvPr/>
          </p:nvSpPr>
          <p:spPr bwMode="auto">
            <a:xfrm rot="-5400000">
              <a:off x="1365" y="242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27"/>
            <p:cNvSpPr>
              <a:spLocks/>
            </p:cNvSpPr>
            <p:nvPr/>
          </p:nvSpPr>
          <p:spPr bwMode="auto">
            <a:xfrm rot="-5400000">
              <a:off x="1461" y="252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28"/>
            <p:cNvSpPr>
              <a:spLocks/>
            </p:cNvSpPr>
            <p:nvPr/>
          </p:nvSpPr>
          <p:spPr bwMode="auto">
            <a:xfrm rot="-5400000">
              <a:off x="1557" y="261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29"/>
            <p:cNvSpPr>
              <a:spLocks/>
            </p:cNvSpPr>
            <p:nvPr/>
          </p:nvSpPr>
          <p:spPr bwMode="auto">
            <a:xfrm rot="-5400000">
              <a:off x="1653" y="271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30"/>
            <p:cNvSpPr>
              <a:spLocks/>
            </p:cNvSpPr>
            <p:nvPr/>
          </p:nvSpPr>
          <p:spPr bwMode="auto">
            <a:xfrm rot="-5400000">
              <a:off x="1749" y="281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038" name="Picture 32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5124451"/>
            <a:ext cx="17287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AutoShape 34"/>
          <p:cNvSpPr>
            <a:spLocks noChangeArrowheads="1"/>
          </p:cNvSpPr>
          <p:nvPr/>
        </p:nvSpPr>
        <p:spPr bwMode="auto">
          <a:xfrm>
            <a:off x="1416872" y="2058033"/>
            <a:ext cx="2447925" cy="20875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0" name="AutoShape 35"/>
          <p:cNvSpPr>
            <a:spLocks noChangeArrowheads="1"/>
          </p:cNvSpPr>
          <p:nvPr/>
        </p:nvSpPr>
        <p:spPr bwMode="auto">
          <a:xfrm rot="16200000">
            <a:off x="8560139" y="1519163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1" name="WordArt 36"/>
          <p:cNvSpPr>
            <a:spLocks noChangeArrowheads="1" noChangeShapeType="1" noTextEdit="1"/>
          </p:cNvSpPr>
          <p:nvPr/>
        </p:nvSpPr>
        <p:spPr bwMode="auto">
          <a:xfrm>
            <a:off x="323850" y="1001486"/>
            <a:ext cx="11627782" cy="640578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5725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VỀ DỰ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2" name="Text Box 7"/>
          <p:cNvSpPr txBox="1">
            <a:spLocks noChangeArrowheads="1"/>
          </p:cNvSpPr>
          <p:nvPr/>
        </p:nvSpPr>
        <p:spPr bwMode="auto">
          <a:xfrm>
            <a:off x="3276600" y="1295401"/>
            <a:ext cx="5867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MÔN: TOÁN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LỚP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3/3</a:t>
            </a:r>
            <a:endParaRPr lang="en-US" altLang="en-US" sz="1400" dirty="0">
              <a:solidFill>
                <a:srgbClr val="0000FF"/>
              </a:solidFill>
            </a:endParaRPr>
          </a:p>
        </p:txBody>
      </p:sp>
      <p:grpSp>
        <p:nvGrpSpPr>
          <p:cNvPr id="1043" name="Group 6"/>
          <p:cNvGrpSpPr>
            <a:grpSpLocks/>
          </p:cNvGrpSpPr>
          <p:nvPr/>
        </p:nvGrpSpPr>
        <p:grpSpPr bwMode="auto">
          <a:xfrm>
            <a:off x="-127176" y="3451453"/>
            <a:ext cx="1447800" cy="2514600"/>
            <a:chOff x="1968" y="1152"/>
            <a:chExt cx="1829" cy="2688"/>
          </a:xfrm>
        </p:grpSpPr>
        <p:pic>
          <p:nvPicPr>
            <p:cNvPr id="1054" name="Picture 7" descr="hoahong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55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6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133425">
                <a:off x="2040" y="1787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7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8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9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44" name="Group 6"/>
          <p:cNvGrpSpPr>
            <a:grpSpLocks/>
          </p:cNvGrpSpPr>
          <p:nvPr/>
        </p:nvGrpSpPr>
        <p:grpSpPr bwMode="auto">
          <a:xfrm>
            <a:off x="10955995" y="3025913"/>
            <a:ext cx="1371600" cy="2514600"/>
            <a:chOff x="1968" y="1152"/>
            <a:chExt cx="1829" cy="2688"/>
          </a:xfrm>
        </p:grpSpPr>
        <p:pic>
          <p:nvPicPr>
            <p:cNvPr id="1048" name="Picture 7" descr="hoahong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49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0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2112" y="1776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1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2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3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45" name="Text Box 8"/>
          <p:cNvSpPr txBox="1">
            <a:spLocks noChangeArrowheads="1"/>
          </p:cNvSpPr>
          <p:nvPr/>
        </p:nvSpPr>
        <p:spPr bwMode="auto">
          <a:xfrm>
            <a:off x="2667001" y="4724401"/>
            <a:ext cx="7058025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GV THỰC HIỆN</a:t>
            </a:r>
            <a:r>
              <a:rPr lang="en-US" altLang="en-US" sz="24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TRẦN THỊ MỸ DUNG</a:t>
            </a:r>
            <a:endParaRPr lang="en-US" altLang="en-US" sz="2400" dirty="0">
              <a:solidFill>
                <a:srgbClr val="0000FF"/>
              </a:solidFill>
            </a:endParaRPr>
          </a:p>
        </p:txBody>
      </p:sp>
      <p:pic>
        <p:nvPicPr>
          <p:cNvPr id="55" name="Cẩm Nhung – Hổng Dám Đâu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5" y="502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55" descr="Hoa tim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811" y="2419579"/>
            <a:ext cx="4744869" cy="206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2657857" y="5199496"/>
            <a:ext cx="8204735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ĐƠN VỊ CÔNG TÁC: TRƯỜNG TH NHỊ THÀNH</a:t>
            </a:r>
            <a:endParaRPr lang="en-US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2336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t="49794" r="55789" b="28602"/>
          <a:stretch/>
        </p:blipFill>
        <p:spPr>
          <a:xfrm>
            <a:off x="673768" y="1311439"/>
            <a:ext cx="3084094" cy="2081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1" t="8440" r="34678" b="5559"/>
          <a:stretch/>
        </p:blipFill>
        <p:spPr>
          <a:xfrm>
            <a:off x="3942347" y="228595"/>
            <a:ext cx="5041231" cy="5161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0" t="4529" r="8421" b="4942"/>
          <a:stretch/>
        </p:blipFill>
        <p:spPr>
          <a:xfrm>
            <a:off x="9075821" y="228596"/>
            <a:ext cx="3116179" cy="516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1" t="12468" r="9215" b="10637"/>
          <a:stretch/>
        </p:blipFill>
        <p:spPr>
          <a:xfrm>
            <a:off x="1395662" y="673768"/>
            <a:ext cx="9865895" cy="534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8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4800596" y="125331"/>
            <a:ext cx="3843071" cy="77181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376" y="143830"/>
            <a:ext cx="3678735" cy="782419"/>
          </a:xfrm>
        </p:spPr>
        <p:txBody>
          <a:bodyPr>
            <a:noAutofit/>
          </a:bodyPr>
          <a:lstStyle/>
          <a:p>
            <a:r>
              <a:rPr lang="vi-VN" sz="4000" dirty="0" smtClean="0"/>
              <a:t>Tính 12 x 3 = ?</a:t>
            </a:r>
            <a:endParaRPr lang="en-US" sz="4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4025" y="1275267"/>
            <a:ext cx="3489218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dirty="0" smtClean="0"/>
              <a:t>Đặt tính: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44632" y="1275262"/>
            <a:ext cx="3489218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dirty="0"/>
              <a:t>T</a:t>
            </a:r>
            <a:r>
              <a:rPr lang="vi-VN" dirty="0" smtClean="0"/>
              <a:t>ính: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93622" y="2175473"/>
            <a:ext cx="884560" cy="6505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 smtClean="0"/>
              <a:t>12</a:t>
            </a:r>
            <a:endParaRPr lang="en-US" sz="40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96292" y="3020294"/>
            <a:ext cx="900542" cy="5954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/>
              <a:t>3</a:t>
            </a:r>
            <a:endParaRPr lang="en-US" sz="40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49210" y="2632561"/>
            <a:ext cx="884560" cy="650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/>
              <a:t>x</a:t>
            </a:r>
            <a:endParaRPr lang="en-US" sz="4000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93622" y="4835561"/>
            <a:ext cx="884560" cy="6505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endParaRPr lang="en-US" dirty="0"/>
          </a:p>
        </p:txBody>
      </p:sp>
      <p:sp>
        <p:nvSpPr>
          <p:cNvPr id="10" name="Minus 9"/>
          <p:cNvSpPr/>
          <p:nvPr/>
        </p:nvSpPr>
        <p:spPr>
          <a:xfrm>
            <a:off x="1110492" y="3637767"/>
            <a:ext cx="1120082" cy="102654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90487" y="3741047"/>
            <a:ext cx="953822" cy="969808"/>
            <a:chOff x="1193622" y="3699482"/>
            <a:chExt cx="669811" cy="650518"/>
          </a:xfrm>
        </p:grpSpPr>
        <p:sp>
          <p:nvSpPr>
            <p:cNvPr id="11" name="Rectangle 10"/>
            <p:cNvSpPr/>
            <p:nvPr/>
          </p:nvSpPr>
          <p:spPr>
            <a:xfrm>
              <a:off x="1193622" y="3775674"/>
              <a:ext cx="669811" cy="44333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1318317" y="3699482"/>
              <a:ext cx="468923" cy="6505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>
                <a:buClrTx/>
                <a:buFontTx/>
              </a:pPr>
              <a:r>
                <a:rPr lang="vi-VN" sz="4000" b="1" dirty="0"/>
                <a:t>?</a:t>
              </a:r>
              <a:endParaRPr lang="en-US" sz="4000" b="1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180" y="1942584"/>
            <a:ext cx="1865538" cy="1975275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821376" y="3671456"/>
            <a:ext cx="706585" cy="5954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 smtClean="0"/>
              <a:t>6</a:t>
            </a:r>
            <a:endParaRPr lang="en-US" sz="4000" b="1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16575" y="3671451"/>
            <a:ext cx="568043" cy="5954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/>
              <a:t>3</a:t>
            </a:r>
            <a:endParaRPr lang="en-US" sz="40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5062703" y="4266878"/>
            <a:ext cx="6793399" cy="1397212"/>
            <a:chOff x="5062703" y="4266878"/>
            <a:chExt cx="6793399" cy="1397212"/>
          </a:xfrm>
        </p:grpSpPr>
        <p:cxnSp>
          <p:nvCxnSpPr>
            <p:cNvPr id="19" name="Elbow Connector 18"/>
            <p:cNvCxnSpPr/>
            <p:nvPr/>
          </p:nvCxnSpPr>
          <p:spPr>
            <a:xfrm rot="16200000" flipH="1">
              <a:off x="5322162" y="4007419"/>
              <a:ext cx="443978" cy="962895"/>
            </a:xfrm>
            <a:prstGeom prst="bentConnector2">
              <a:avLst/>
            </a:prstGeom>
            <a:ln>
              <a:tailEnd type="triangle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6193703" y="4383200"/>
              <a:ext cx="5662399" cy="128089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>
                <a:buClrTx/>
                <a:buFontTx/>
              </a:pPr>
              <a:r>
                <a:rPr lang="vi-VN" dirty="0" smtClean="0">
                  <a:solidFill>
                    <a:schemeClr val="accent2">
                      <a:lumMod val="75000"/>
                    </a:schemeClr>
                  </a:solidFill>
                </a:rPr>
                <a:t>• 3 nhân 2 bằng 6, viết 6.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800597" y="4266871"/>
            <a:ext cx="7058616" cy="2146774"/>
            <a:chOff x="4800597" y="4266871"/>
            <a:chExt cx="7058616" cy="2146774"/>
          </a:xfrm>
        </p:grpSpPr>
        <p:cxnSp>
          <p:nvCxnSpPr>
            <p:cNvPr id="23" name="Elbow Connector 22"/>
            <p:cNvCxnSpPr>
              <a:stCxn id="17" idx="2"/>
            </p:cNvCxnSpPr>
            <p:nvPr/>
          </p:nvCxnSpPr>
          <p:spPr>
            <a:xfrm rot="16200000" flipH="1">
              <a:off x="4803494" y="4263974"/>
              <a:ext cx="1219207" cy="1225001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24" name="Title 1"/>
            <p:cNvSpPr txBox="1">
              <a:spLocks/>
            </p:cNvSpPr>
            <p:nvPr/>
          </p:nvSpPr>
          <p:spPr>
            <a:xfrm>
              <a:off x="6196814" y="5132755"/>
              <a:ext cx="5662399" cy="128089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>
                <a:buClrTx/>
                <a:buFontTx/>
              </a:pPr>
              <a:r>
                <a:rPr lang="vi-VN" dirty="0" smtClean="0">
                  <a:solidFill>
                    <a:schemeClr val="accent5">
                      <a:lumMod val="75000"/>
                    </a:schemeClr>
                  </a:solidFill>
                </a:rPr>
                <a:t>• 3 nhân 1 bằng 3, viết 3.</a:t>
              </a:r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295400" y="5971595"/>
            <a:ext cx="489830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Vậy: 12 x 3 = 36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64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 animBg="1"/>
      <p:bldP spid="16" grpId="0"/>
      <p:bldP spid="17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8" y="500331"/>
            <a:ext cx="12019472" cy="491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0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015" y="382568"/>
            <a:ext cx="3221283" cy="945898"/>
          </a:xfrm>
        </p:spPr>
        <p:txBody>
          <a:bodyPr>
            <a:no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</a:rPr>
              <a:t>1. Tính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93622" y="2365252"/>
            <a:ext cx="884560" cy="6505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 smtClean="0"/>
              <a:t>23</a:t>
            </a:r>
            <a:endParaRPr lang="en-US" sz="40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96292" y="3210073"/>
            <a:ext cx="900542" cy="5954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/>
              <a:t>3</a:t>
            </a:r>
            <a:endParaRPr lang="en-US" sz="40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49210" y="2822340"/>
            <a:ext cx="884560" cy="650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/>
              <a:t>x</a:t>
            </a:r>
            <a:endParaRPr lang="en-US" sz="4000" b="1" dirty="0"/>
          </a:p>
        </p:txBody>
      </p:sp>
      <p:sp>
        <p:nvSpPr>
          <p:cNvPr id="7" name="Minus 6"/>
          <p:cNvSpPr/>
          <p:nvPr/>
        </p:nvSpPr>
        <p:spPr>
          <a:xfrm>
            <a:off x="1110492" y="3827546"/>
            <a:ext cx="1120082" cy="102654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0487" y="3930826"/>
            <a:ext cx="953822" cy="969808"/>
            <a:chOff x="1193622" y="3699482"/>
            <a:chExt cx="669811" cy="650518"/>
          </a:xfrm>
        </p:grpSpPr>
        <p:sp>
          <p:nvSpPr>
            <p:cNvPr id="9" name="Rectangle 8"/>
            <p:cNvSpPr/>
            <p:nvPr/>
          </p:nvSpPr>
          <p:spPr>
            <a:xfrm>
              <a:off x="1193622" y="3775674"/>
              <a:ext cx="669811" cy="44333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1318317" y="3699482"/>
              <a:ext cx="468923" cy="6505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>
                <a:buClrTx/>
                <a:buFontTx/>
              </a:pPr>
              <a:r>
                <a:rPr lang="vi-VN" sz="4000" b="1" dirty="0"/>
                <a:t>?</a:t>
              </a:r>
              <a:endParaRPr lang="en-US" sz="4000" b="1" dirty="0"/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10406634" y="2348003"/>
            <a:ext cx="884560" cy="6505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 smtClean="0"/>
              <a:t>11</a:t>
            </a:r>
            <a:endParaRPr lang="en-US" sz="4000" b="1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709304" y="3192824"/>
            <a:ext cx="900542" cy="5954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 smtClean="0"/>
              <a:t>5</a:t>
            </a:r>
            <a:endParaRPr lang="en-US" sz="4000" b="1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962222" y="2805091"/>
            <a:ext cx="884560" cy="650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/>
              <a:t>x</a:t>
            </a:r>
            <a:endParaRPr lang="en-US" sz="4000" b="1" dirty="0"/>
          </a:p>
        </p:txBody>
      </p:sp>
      <p:sp>
        <p:nvSpPr>
          <p:cNvPr id="14" name="Minus 13"/>
          <p:cNvSpPr/>
          <p:nvPr/>
        </p:nvSpPr>
        <p:spPr>
          <a:xfrm>
            <a:off x="10323504" y="3810297"/>
            <a:ext cx="1120082" cy="102654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403499" y="3913577"/>
            <a:ext cx="953822" cy="969808"/>
            <a:chOff x="1193622" y="3699482"/>
            <a:chExt cx="669811" cy="650518"/>
          </a:xfrm>
        </p:grpSpPr>
        <p:sp>
          <p:nvSpPr>
            <p:cNvPr id="16" name="Rectangle 15"/>
            <p:cNvSpPr/>
            <p:nvPr/>
          </p:nvSpPr>
          <p:spPr>
            <a:xfrm>
              <a:off x="1193622" y="3775674"/>
              <a:ext cx="669811" cy="44333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1318317" y="3699482"/>
              <a:ext cx="468923" cy="6505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>
                <a:buClrTx/>
                <a:buFontTx/>
              </a:pPr>
              <a:r>
                <a:rPr lang="vi-VN" sz="4000" b="1" dirty="0"/>
                <a:t>?</a:t>
              </a:r>
              <a:endParaRPr lang="en-US" sz="4000" b="1" dirty="0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7421890" y="2348003"/>
            <a:ext cx="884560" cy="6505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 smtClean="0"/>
              <a:t>42</a:t>
            </a:r>
            <a:endParaRPr lang="en-US" sz="4000" b="1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724560" y="3192824"/>
            <a:ext cx="900542" cy="5954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 smtClean="0"/>
              <a:t>2</a:t>
            </a:r>
            <a:endParaRPr lang="en-US" sz="4000" b="1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977478" y="2805091"/>
            <a:ext cx="884560" cy="650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/>
              <a:t>x</a:t>
            </a:r>
            <a:endParaRPr lang="en-US" sz="4000" b="1" dirty="0"/>
          </a:p>
        </p:txBody>
      </p:sp>
      <p:sp>
        <p:nvSpPr>
          <p:cNvPr id="21" name="Minus 20"/>
          <p:cNvSpPr/>
          <p:nvPr/>
        </p:nvSpPr>
        <p:spPr>
          <a:xfrm>
            <a:off x="7338760" y="3810297"/>
            <a:ext cx="1120082" cy="102654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418755" y="3913577"/>
            <a:ext cx="953822" cy="969808"/>
            <a:chOff x="1193622" y="3699482"/>
            <a:chExt cx="669811" cy="650518"/>
          </a:xfrm>
        </p:grpSpPr>
        <p:sp>
          <p:nvSpPr>
            <p:cNvPr id="23" name="Rectangle 22"/>
            <p:cNvSpPr/>
            <p:nvPr/>
          </p:nvSpPr>
          <p:spPr>
            <a:xfrm>
              <a:off x="1193622" y="3775674"/>
              <a:ext cx="669811" cy="44333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24" name="Title 1"/>
            <p:cNvSpPr txBox="1">
              <a:spLocks/>
            </p:cNvSpPr>
            <p:nvPr/>
          </p:nvSpPr>
          <p:spPr>
            <a:xfrm>
              <a:off x="1318317" y="3699482"/>
              <a:ext cx="468923" cy="6505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>
                <a:buClrTx/>
                <a:buFontTx/>
              </a:pPr>
              <a:r>
                <a:rPr lang="vi-VN" sz="4000" b="1" dirty="0"/>
                <a:t>?</a:t>
              </a:r>
              <a:endParaRPr lang="en-US" sz="4000" b="1" dirty="0"/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4247373" y="2399761"/>
            <a:ext cx="884560" cy="6505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 smtClean="0"/>
              <a:t>34</a:t>
            </a:r>
            <a:endParaRPr lang="en-US" sz="4000" b="1" dirty="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50043" y="3244582"/>
            <a:ext cx="900542" cy="5954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 smtClean="0"/>
              <a:t>2</a:t>
            </a:r>
            <a:endParaRPr lang="en-US" sz="4000" b="1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802961" y="2856849"/>
            <a:ext cx="884560" cy="650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/>
              <a:t>x</a:t>
            </a:r>
            <a:endParaRPr lang="en-US" sz="4000" b="1" dirty="0"/>
          </a:p>
        </p:txBody>
      </p:sp>
      <p:sp>
        <p:nvSpPr>
          <p:cNvPr id="28" name="Minus 27"/>
          <p:cNvSpPr/>
          <p:nvPr/>
        </p:nvSpPr>
        <p:spPr>
          <a:xfrm>
            <a:off x="4164243" y="3862055"/>
            <a:ext cx="1120082" cy="102654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244238" y="3965335"/>
            <a:ext cx="953822" cy="969808"/>
            <a:chOff x="1193622" y="3699482"/>
            <a:chExt cx="669811" cy="650518"/>
          </a:xfrm>
        </p:grpSpPr>
        <p:sp>
          <p:nvSpPr>
            <p:cNvPr id="30" name="Rectangle 29"/>
            <p:cNvSpPr/>
            <p:nvPr/>
          </p:nvSpPr>
          <p:spPr>
            <a:xfrm>
              <a:off x="1193622" y="3775674"/>
              <a:ext cx="669811" cy="44333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31" name="Title 1"/>
            <p:cNvSpPr txBox="1">
              <a:spLocks/>
            </p:cNvSpPr>
            <p:nvPr/>
          </p:nvSpPr>
          <p:spPr>
            <a:xfrm>
              <a:off x="1318317" y="3699482"/>
              <a:ext cx="468923" cy="6505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>
                <a:buClrTx/>
                <a:buFontTx/>
              </a:pPr>
              <a:r>
                <a:rPr lang="vi-VN" sz="4000" b="1" dirty="0"/>
                <a:t>?</a:t>
              </a:r>
              <a:endParaRPr lang="en-US" sz="4000" b="1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179504" y="3864632"/>
            <a:ext cx="1120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82137" y="3948020"/>
            <a:ext cx="1120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72199" y="3879305"/>
            <a:ext cx="1120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419557" y="3876430"/>
            <a:ext cx="1120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30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36" y="0"/>
            <a:ext cx="10843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7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652" y="451584"/>
            <a:ext cx="4894802" cy="1280890"/>
          </a:xfrm>
        </p:spPr>
        <p:txBody>
          <a:bodyPr>
            <a:no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</a:rPr>
              <a:t>2. Đặt tính rồi tính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10538" y="2779324"/>
            <a:ext cx="884560" cy="6505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 smtClean="0"/>
              <a:t>43</a:t>
            </a:r>
            <a:endParaRPr lang="en-US" sz="40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13208" y="3624145"/>
            <a:ext cx="900542" cy="5954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 smtClean="0"/>
              <a:t>2</a:t>
            </a:r>
            <a:endParaRPr lang="en-US" sz="40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6126" y="3236412"/>
            <a:ext cx="884560" cy="650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/>
              <a:t>x</a:t>
            </a:r>
            <a:endParaRPr lang="en-US" sz="4000" b="1" dirty="0"/>
          </a:p>
        </p:txBody>
      </p:sp>
      <p:sp>
        <p:nvSpPr>
          <p:cNvPr id="8" name="Minus 7"/>
          <p:cNvSpPr/>
          <p:nvPr/>
        </p:nvSpPr>
        <p:spPr>
          <a:xfrm>
            <a:off x="627408" y="4241618"/>
            <a:ext cx="1120082" cy="102654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818705" y="2762075"/>
            <a:ext cx="884560" cy="6505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/>
              <a:t>3</a:t>
            </a:r>
            <a:r>
              <a:rPr lang="vi-VN" sz="4000" b="1" dirty="0" smtClean="0"/>
              <a:t>1</a:t>
            </a:r>
            <a:endParaRPr lang="en-US" sz="4000" b="1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121375" y="3606896"/>
            <a:ext cx="900542" cy="5954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/>
              <a:t>3</a:t>
            </a:r>
            <a:endParaRPr lang="en-US" sz="4000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374293" y="3219163"/>
            <a:ext cx="884560" cy="650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/>
              <a:t>x</a:t>
            </a:r>
            <a:endParaRPr lang="en-US" sz="4000" b="1" dirty="0"/>
          </a:p>
        </p:txBody>
      </p:sp>
      <p:sp>
        <p:nvSpPr>
          <p:cNvPr id="15" name="Minus 14"/>
          <p:cNvSpPr/>
          <p:nvPr/>
        </p:nvSpPr>
        <p:spPr>
          <a:xfrm>
            <a:off x="7735575" y="4224369"/>
            <a:ext cx="1120082" cy="102654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437808" y="2762075"/>
            <a:ext cx="884560" cy="6505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/>
              <a:t>1</a:t>
            </a:r>
            <a:r>
              <a:rPr lang="vi-VN" sz="4000" b="1" dirty="0" smtClean="0"/>
              <a:t>2</a:t>
            </a:r>
            <a:endParaRPr lang="en-US" sz="4000" b="1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740478" y="3606896"/>
            <a:ext cx="900542" cy="5954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/>
              <a:t>4</a:t>
            </a:r>
            <a:endParaRPr lang="en-US" sz="4000" b="1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993396" y="3219163"/>
            <a:ext cx="884560" cy="650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/>
              <a:t>x</a:t>
            </a:r>
            <a:endParaRPr lang="en-US" sz="4000" b="1" dirty="0"/>
          </a:p>
        </p:txBody>
      </p:sp>
      <p:sp>
        <p:nvSpPr>
          <p:cNvPr id="22" name="Minus 21"/>
          <p:cNvSpPr/>
          <p:nvPr/>
        </p:nvSpPr>
        <p:spPr>
          <a:xfrm>
            <a:off x="5354678" y="4224369"/>
            <a:ext cx="1120082" cy="102654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056921" y="2813833"/>
            <a:ext cx="884560" cy="6505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/>
              <a:t>2</a:t>
            </a:r>
            <a:r>
              <a:rPr lang="vi-VN" sz="4000" b="1" dirty="0" smtClean="0"/>
              <a:t>4</a:t>
            </a:r>
            <a:endParaRPr lang="en-US" sz="4000" b="1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359591" y="3658654"/>
            <a:ext cx="900542" cy="5954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 smtClean="0"/>
              <a:t>2</a:t>
            </a:r>
            <a:endParaRPr lang="en-US" sz="4000" b="1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612509" y="3270921"/>
            <a:ext cx="884560" cy="650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/>
              <a:t>x</a:t>
            </a:r>
            <a:endParaRPr lang="en-US" sz="4000" b="1" dirty="0"/>
          </a:p>
        </p:txBody>
      </p:sp>
      <p:sp>
        <p:nvSpPr>
          <p:cNvPr id="29" name="Minus 28"/>
          <p:cNvSpPr/>
          <p:nvPr/>
        </p:nvSpPr>
        <p:spPr>
          <a:xfrm>
            <a:off x="2973791" y="4276127"/>
            <a:ext cx="1120082" cy="102654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6420" y="4330461"/>
            <a:ext cx="1120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1685" y="4379345"/>
            <a:ext cx="1120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88117" y="4327881"/>
            <a:ext cx="1120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48881" y="4325007"/>
            <a:ext cx="1120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0403754" y="2810957"/>
            <a:ext cx="884560" cy="6505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 smtClean="0"/>
              <a:t>22</a:t>
            </a:r>
            <a:endParaRPr lang="en-US" sz="4000" b="1" dirty="0"/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9959342" y="3268045"/>
            <a:ext cx="884560" cy="650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/>
              <a:t>x</a:t>
            </a:r>
            <a:endParaRPr lang="en-US" sz="4000" b="1" dirty="0"/>
          </a:p>
        </p:txBody>
      </p:sp>
      <p:sp>
        <p:nvSpPr>
          <p:cNvPr id="39" name="Minus 38"/>
          <p:cNvSpPr/>
          <p:nvPr/>
        </p:nvSpPr>
        <p:spPr>
          <a:xfrm>
            <a:off x="10320624" y="4273251"/>
            <a:ext cx="1120082" cy="102654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433930" y="4356638"/>
            <a:ext cx="1120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10740930" y="3604019"/>
            <a:ext cx="900542" cy="5954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/>
              <a:t>3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61987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77" y="0"/>
            <a:ext cx="9306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1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53044" y="537848"/>
            <a:ext cx="2755454" cy="12808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dirty="0" smtClean="0">
                <a:solidFill>
                  <a:srgbClr val="FF0000"/>
                </a:solidFill>
              </a:rPr>
              <a:t>Bài giải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953685" y="1311349"/>
            <a:ext cx="2755454" cy="12808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05444" y="1587394"/>
            <a:ext cx="2755454" cy="12808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vi-VN" sz="4000" b="1" smtClean="0">
                <a:solidFill>
                  <a:schemeClr val="tx1"/>
                </a:solidFill>
              </a:rPr>
              <a:t>Số.....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7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5" name="WordArt 7"/>
          <p:cNvSpPr>
            <a:spLocks noChangeArrowheads="1" noChangeShapeType="1" noTextEdit="1"/>
          </p:cNvSpPr>
          <p:nvPr/>
        </p:nvSpPr>
        <p:spPr bwMode="auto">
          <a:xfrm>
            <a:off x="2743200" y="3018972"/>
            <a:ext cx="6836229" cy="162922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61433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4" name="Picture 12" descr="ros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57796"/>
            <a:ext cx="3333750" cy="256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Anh dep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840" y="-101600"/>
            <a:ext cx="12424229" cy="718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34"/>
          <p:cNvSpPr>
            <a:spLocks noChangeArrowheads="1"/>
          </p:cNvSpPr>
          <p:nvPr/>
        </p:nvSpPr>
        <p:spPr bwMode="auto">
          <a:xfrm>
            <a:off x="-101600" y="0"/>
            <a:ext cx="1973943" cy="1509486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auto">
          <a:xfrm>
            <a:off x="10421258" y="5573486"/>
            <a:ext cx="1905454" cy="1284514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" name="AutoShape 35"/>
          <p:cNvSpPr>
            <a:spLocks noChangeArrowheads="1"/>
          </p:cNvSpPr>
          <p:nvPr/>
        </p:nvSpPr>
        <p:spPr bwMode="auto">
          <a:xfrm rot="16200000">
            <a:off x="74613" y="4933948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6" name="AutoShape 35"/>
          <p:cNvSpPr>
            <a:spLocks noChangeArrowheads="1"/>
          </p:cNvSpPr>
          <p:nvPr/>
        </p:nvSpPr>
        <p:spPr bwMode="auto">
          <a:xfrm rot="16200000">
            <a:off x="10785363" y="-77674"/>
            <a:ext cx="1177245" cy="1332594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4013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2177716" y="3099748"/>
            <a:ext cx="755583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 ĐỘNG MỞ ĐẦU</a:t>
            </a:r>
            <a:endParaRPr sz="48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784883" y="-1955800"/>
            <a:ext cx="9187917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CHƠI TRỐN TÌM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CÙNG BẠCH TUYẾT VÀ 7 CHÚ LÙN</a:t>
            </a:r>
            <a:endParaRPr dirty="0"/>
          </a:p>
        </p:txBody>
      </p:sp>
      <p:pic>
        <p:nvPicPr>
          <p:cNvPr id="210" name="Google Shape;210;p3" descr="C:\Users\ADMIN\Desktop\Tai nguyen thiet ke tro choi\Angry birds epic birds\1505573783630 (2).png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600170" y="5901542"/>
            <a:ext cx="1426197" cy="7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38093" y="62430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9;p2"/>
          <p:cNvSpPr txBox="1"/>
          <p:nvPr/>
        </p:nvSpPr>
        <p:spPr>
          <a:xfrm>
            <a:off x="4549966" y="244254"/>
            <a:ext cx="37758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LUẬT CHƠI</a:t>
            </a:r>
            <a:endParaRPr sz="4400" b="1" i="0" u="none" strike="noStrike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文本占位符 1">
            <a:extLst>
              <a:ext uri="{FF2B5EF4-FFF2-40B4-BE49-F238E27FC236}">
                <a16:creationId xmlns:a16="http://schemas.microsoft.com/office/drawing/2014/main" xmlns="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802106" y="2374232"/>
            <a:ext cx="10189050" cy="29357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rừng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nhiệm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vụ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.,</a:t>
            </a: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zh-CN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891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9246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6483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28121" y="-369317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21329" y="-627920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 t="46537"/>
          <a:stretch/>
        </p:blipFill>
        <p:spPr>
          <a:xfrm>
            <a:off x="2542862" y="0"/>
            <a:ext cx="7921939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1597917" y="247183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 9</a:t>
            </a:r>
            <a:endParaRPr dirty="0"/>
          </a:p>
        </p:txBody>
      </p:sp>
      <p:sp>
        <p:nvSpPr>
          <p:cNvPr id="228" name="Google Shape;228;p4"/>
          <p:cNvSpPr/>
          <p:nvPr/>
        </p:nvSpPr>
        <p:spPr>
          <a:xfrm>
            <a:off x="4977740" y="248629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B.11</a:t>
            </a:r>
            <a:endParaRPr dirty="0"/>
          </a:p>
        </p:txBody>
      </p:sp>
      <p:sp>
        <p:nvSpPr>
          <p:cNvPr id="230" name="Google Shape;230;p4"/>
          <p:cNvSpPr/>
          <p:nvPr/>
        </p:nvSpPr>
        <p:spPr>
          <a:xfrm>
            <a:off x="8272414" y="244597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4800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dirty="0"/>
          </a:p>
        </p:txBody>
      </p:sp>
      <p:sp>
        <p:nvSpPr>
          <p:cNvPr id="231" name="Google Shape;231;p4"/>
          <p:cNvSpPr txBox="1"/>
          <p:nvPr/>
        </p:nvSpPr>
        <p:spPr>
          <a:xfrm>
            <a:off x="4225384" y="921633"/>
            <a:ext cx="48717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3 × 6 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=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?</a:t>
            </a:r>
            <a:endParaRPr sz="2400" b="1" dirty="0">
              <a:latin typeface="+mn-lt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6334939" y="3667357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 dirty="0"/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34513" y="606285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7" grpId="0" animBg="1"/>
      <p:bldP spid="228" grpId="0" animBg="1"/>
      <p:bldP spid="2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" descr="C:\Users\ADMIN\Desktop\Bach tuyet\54774f4bc8287c7337fadd5fbb419da6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 descr="C:\Users\ADMIN\Desktop\Bach tuyet\Bambi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244661" flipH="1">
            <a:off x="3278445" y="382349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8504048" y="4385149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 descr="C:\Users\ADMIN\Desktop\Bach tuyet\43ebd44d263606f876d42fd2f199ea61 (7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16409" flipH="1">
            <a:off x="5873242" y="3818719"/>
            <a:ext cx="1789713" cy="241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39457" y="-662471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950681" y="-1297726"/>
            <a:ext cx="7213600" cy="83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38864" y="-807889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71168" y="-444344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 descr="C:\Users\ADMIN\Desktop\Tai nguyen thiet ke tro choi\Bảng gỗ\wooden-blank-sign-clipart-1.jpg"/>
          <p:cNvPicPr preferRelativeResize="0"/>
          <p:nvPr/>
        </p:nvPicPr>
        <p:blipFill rotWithShape="1">
          <a:blip r:embed="rId14">
            <a:alphaModFix/>
          </a:blip>
          <a:srcRect t="47938"/>
          <a:stretch/>
        </p:blipFill>
        <p:spPr>
          <a:xfrm>
            <a:off x="2593645" y="112429"/>
            <a:ext cx="7921939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"/>
          <p:cNvSpPr txBox="1"/>
          <p:nvPr/>
        </p:nvSpPr>
        <p:spPr>
          <a:xfrm>
            <a:off x="3527406" y="862933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b="1" i="0" u="none" strike="noStrike" cap="none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5 </a:t>
            </a:r>
            <a:r>
              <a:rPr lang="en-US" sz="540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×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 3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= ?</a:t>
            </a:r>
            <a:endParaRPr sz="5400" b="1" i="0" u="none" strike="noStrike" cap="none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5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270067" y="550174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"/>
          <p:cNvSpPr/>
          <p:nvPr/>
        </p:nvSpPr>
        <p:spPr>
          <a:xfrm>
            <a:off x="4940123" y="4237168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/>
          </a:p>
        </p:txBody>
      </p:sp>
      <p:sp>
        <p:nvSpPr>
          <p:cNvPr id="251" name="Google Shape;251;p5"/>
          <p:cNvSpPr/>
          <p:nvPr/>
        </p:nvSpPr>
        <p:spPr>
          <a:xfrm>
            <a:off x="2348128" y="2403163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A. 10</a:t>
            </a:r>
            <a:endParaRPr dirty="0"/>
          </a:p>
        </p:txBody>
      </p:sp>
      <p:sp>
        <p:nvSpPr>
          <p:cNvPr id="252" name="Google Shape;252;p5"/>
          <p:cNvSpPr/>
          <p:nvPr/>
        </p:nvSpPr>
        <p:spPr>
          <a:xfrm>
            <a:off x="8543135" y="233479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5335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5335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5435344" y="241898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B.15</a:t>
            </a:r>
            <a:endParaRPr dirty="0"/>
          </a:p>
        </p:txBody>
      </p:sp>
      <p:pic>
        <p:nvPicPr>
          <p:cNvPr id="255" name="Google Shape;255;p5" descr="C:\Users\ADMIN\Desktop\Bach tuyet\Blanca_Nieves.8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-227371" y="3455232"/>
            <a:ext cx="2287981" cy="396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203201" y="5063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47302" y="59231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1" grpId="0" animBg="1"/>
      <p:bldP spid="252" grpId="0" animBg="1"/>
      <p:bldP spid="2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" descr="C:\Users\ADMIN\Desktop\Bach tuyet\b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6" descr="C:\Users\ADMIN\Desktop\Bach tuyet\esquilo00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28333" flipH="1">
            <a:off x="7340875" y="4702316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4768623" y="4677444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88953">
            <a:off x="2218663" y="3854845"/>
            <a:ext cx="2076448" cy="28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95634" y="-565105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4168" y="-678796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58834" y="-634494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42443" y="-486466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 descr="C:\Users\ADMIN\Desktop\Tai nguyen thiet ke tro choi\Bảng gỗ\wooden-blank-sign-clipart-1.jpg"/>
          <p:cNvPicPr preferRelativeResize="0"/>
          <p:nvPr/>
        </p:nvPicPr>
        <p:blipFill rotWithShape="1">
          <a:blip r:embed="rId14">
            <a:alphaModFix/>
          </a:blip>
          <a:srcRect t="42558"/>
          <a:stretch/>
        </p:blipFill>
        <p:spPr>
          <a:xfrm>
            <a:off x="2099076" y="-72189"/>
            <a:ext cx="7921939" cy="234358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 txBox="1"/>
          <p:nvPr/>
        </p:nvSpPr>
        <p:spPr>
          <a:xfrm>
            <a:off x="3299835" y="837961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7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540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×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 4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= 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?</a:t>
            </a:r>
            <a:endParaRPr sz="5400" b="1" i="0" u="none" strike="noStrike" cap="none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6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198375" y="381000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"/>
          <p:cNvSpPr/>
          <p:nvPr/>
        </p:nvSpPr>
        <p:spPr>
          <a:xfrm>
            <a:off x="2810615" y="3505185"/>
            <a:ext cx="3510655" cy="227803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 dirty="0"/>
          </a:p>
        </p:txBody>
      </p:sp>
      <p:sp>
        <p:nvSpPr>
          <p:cNvPr id="274" name="Google Shape;274;p6"/>
          <p:cNvSpPr/>
          <p:nvPr/>
        </p:nvSpPr>
        <p:spPr>
          <a:xfrm>
            <a:off x="1828800" y="251464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4800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28</a:t>
            </a:r>
            <a:endParaRPr sz="4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4876800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endParaRPr dirty="0"/>
          </a:p>
        </p:txBody>
      </p:sp>
      <p:sp>
        <p:nvSpPr>
          <p:cNvPr id="276" name="Google Shape;276;p6"/>
          <p:cNvSpPr/>
          <p:nvPr/>
        </p:nvSpPr>
        <p:spPr>
          <a:xfrm>
            <a:off x="8014154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endParaRPr dirty="0"/>
          </a:p>
        </p:txBody>
      </p:sp>
      <p:pic>
        <p:nvPicPr>
          <p:cNvPr id="278" name="Google Shape;278;p6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385234" y="3031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" descr="C:\Users\ADMIN\Desktop\Bach tuyet\43ebd44d263606f876d42fd2f199ea61 (6).jp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-304800" y="3077075"/>
            <a:ext cx="2705608" cy="3853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20790" y="603134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audio>
              <p:cMediaNode vol="80000" mute="1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74" grpId="0" animBg="1"/>
      <p:bldP spid="275" grpId="0" animBg="1"/>
      <p:bldP spid="2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344778" y="1777163"/>
            <a:ext cx="820553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 HÌNH THÀNH</a:t>
            </a:r>
            <a:endParaRPr lang="en-US"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58715" y="163753"/>
            <a:ext cx="60960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" y="1179095"/>
            <a:ext cx="12023558" cy="56789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5446" y="2571733"/>
            <a:ext cx="8085221" cy="123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26: NHÂN VỚI SỐ 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CHỮ SỐ (KHÔNG NHỚ)</a:t>
            </a:r>
          </a:p>
        </p:txBody>
      </p:sp>
    </p:spTree>
    <p:extLst>
      <p:ext uri="{BB962C8B-B14F-4D97-AF65-F5344CB8AC3E}">
        <p14:creationId xmlns:p14="http://schemas.microsoft.com/office/powerpoint/2010/main" val="186151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1590</TotalTime>
  <Words>283</Words>
  <Application>Microsoft Office PowerPoint</Application>
  <PresentationFormat>Custom</PresentationFormat>
  <Paragraphs>93</Paragraphs>
  <Slides>19</Slides>
  <Notes>8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Wisp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Tính 12 x 3 = ?</vt:lpstr>
      <vt:lpstr>PowerPoint Presentation</vt:lpstr>
      <vt:lpstr>1. Tính</vt:lpstr>
      <vt:lpstr>PowerPoint Presentation</vt:lpstr>
      <vt:lpstr>2. Đặt tính rồi tính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DUNG</cp:lastModifiedBy>
  <cp:revision>193</cp:revision>
  <dcterms:created xsi:type="dcterms:W3CDTF">2021-02-20T02:56:00Z</dcterms:created>
  <dcterms:modified xsi:type="dcterms:W3CDTF">2022-11-08T12:17:10Z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