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unknown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65" r:id="rId1"/>
  </p:sldMasterIdLst>
  <p:notesMasterIdLst>
    <p:notesMasterId r:id="rId18"/>
  </p:notesMasterIdLst>
  <p:sldIdLst>
    <p:sldId id="321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331" r:id="rId10"/>
    <p:sldId id="327" r:id="rId11"/>
    <p:sldId id="323" r:id="rId12"/>
    <p:sldId id="324" r:id="rId13"/>
    <p:sldId id="328" r:id="rId14"/>
    <p:sldId id="325" r:id="rId15"/>
    <p:sldId id="326" r:id="rId16"/>
    <p:sldId id="330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FF00"/>
    <a:srgbClr val="00CC00"/>
    <a:srgbClr val="F6ADF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6" d="100"/>
          <a:sy n="76" d="100"/>
        </p:scale>
        <p:origin x="-48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03061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Google Shape;21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9" name="Google Shape;25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en-US" smtClean="0"/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41E41F-6BA4-472F-B391-312DE17B66F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521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52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600480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436658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046824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6906770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006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5392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4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47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958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665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661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80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2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99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42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  <p:sldLayoutId id="214748378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gif"/><Relationship Id="rId12" Type="http://schemas.openxmlformats.org/officeDocument/2006/relationships/image" Target="../media/image8.gif"/><Relationship Id="rId2" Type="http://schemas.openxmlformats.org/officeDocument/2006/relationships/audio" Target="file:///C:\Users\TAM\Downloads\C&#7849;m%20Nhung%20&#8211;%20H&#7893;ng%20D&#225;m%20&#272;&#226;u.mp3" TargetMode="Externa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11" Type="http://schemas.openxmlformats.org/officeDocument/2006/relationships/image" Target="../media/image7.png"/><Relationship Id="rId5" Type="http://schemas.openxmlformats.org/officeDocument/2006/relationships/image" Target="../media/image3.wmf"/><Relationship Id="rId10" Type="http://schemas.openxmlformats.org/officeDocument/2006/relationships/image" Target="../media/image6.gif"/><Relationship Id="rId4" Type="http://schemas.openxmlformats.org/officeDocument/2006/relationships/image" Target="../media/image2.gif"/><Relationship Id="rId9" Type="http://schemas.openxmlformats.org/officeDocument/2006/relationships/image" Target="../media/image1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4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microsoft.com/office/2007/relationships/media" Target="../media/media1.mp3"/><Relationship Id="rId16" Type="http://schemas.openxmlformats.org/officeDocument/2006/relationships/slide" Target="slide5.xml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jpg"/><Relationship Id="rId12" Type="http://schemas.openxmlformats.org/officeDocument/2006/relationships/image" Target="../media/image30.png"/><Relationship Id="rId17" Type="http://schemas.openxmlformats.org/officeDocument/2006/relationships/image" Target="../media/image23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7.pn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g"/><Relationship Id="rId12" Type="http://schemas.openxmlformats.org/officeDocument/2006/relationships/image" Target="../media/image19.png"/><Relationship Id="rId17" Type="http://schemas.openxmlformats.org/officeDocument/2006/relationships/image" Target="../media/image36.png"/><Relationship Id="rId2" Type="http://schemas.microsoft.com/office/2007/relationships/media" Target="../media/media1.mp3"/><Relationship Id="rId16" Type="http://schemas.openxmlformats.org/officeDocument/2006/relationships/image" Target="../media/image35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0.png"/><Relationship Id="rId1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7.jpg"/><Relationship Id="rId12" Type="http://schemas.openxmlformats.org/officeDocument/2006/relationships/image" Target="../media/image19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6.pn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32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Froc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263" y="2025606"/>
            <a:ext cx="1333500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3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045" y="-251714"/>
            <a:ext cx="1885979" cy="17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4" descr="XMSTRER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817"/>
            <a:ext cx="3238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5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95600" y="-1371600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6" descr="FSTV11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148607" y="82737"/>
            <a:ext cx="1995488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7" descr="XMSTRER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1632" y="104775"/>
            <a:ext cx="2095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8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48" y="516737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9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2382" y="5101659"/>
            <a:ext cx="1828800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26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812612"/>
              </p:ext>
            </p:extLst>
          </p:nvPr>
        </p:nvGraphicFramePr>
        <p:xfrm>
          <a:off x="54295" y="-39384"/>
          <a:ext cx="1479551" cy="1600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0" name="Clip" r:id="rId8" imgW="1278360" imgH="1274040" progId="MS_ClipArt_Gallery.2">
                  <p:embed/>
                </p:oleObj>
              </mc:Choice>
              <mc:Fallback>
                <p:oleObj name="Clip" r:id="rId8" imgW="1278360" imgH="1274040" progId="MS_ClipArt_Gallery.2">
                  <p:embed/>
                  <p:pic>
                    <p:nvPicPr>
                      <p:cNvPr id="1026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95" y="-39384"/>
                        <a:ext cx="1479551" cy="16002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36" name="Group 12"/>
          <p:cNvGrpSpPr>
            <a:grpSpLocks/>
          </p:cNvGrpSpPr>
          <p:nvPr/>
        </p:nvGrpSpPr>
        <p:grpSpPr bwMode="auto">
          <a:xfrm rot="14307890" flipH="1">
            <a:off x="4839105" y="-3134302"/>
            <a:ext cx="4164706" cy="6579007"/>
            <a:chOff x="96" y="1200"/>
            <a:chExt cx="1804" cy="1761"/>
          </a:xfrm>
        </p:grpSpPr>
        <p:sp>
          <p:nvSpPr>
            <p:cNvPr id="1060" name="Freeform 13"/>
            <p:cNvSpPr>
              <a:spLocks/>
            </p:cNvSpPr>
            <p:nvPr/>
          </p:nvSpPr>
          <p:spPr bwMode="auto">
            <a:xfrm rot="-5400000">
              <a:off x="117" y="117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1" name="Freeform 14"/>
            <p:cNvSpPr>
              <a:spLocks/>
            </p:cNvSpPr>
            <p:nvPr/>
          </p:nvSpPr>
          <p:spPr bwMode="auto">
            <a:xfrm rot="-5400000">
              <a:off x="213" y="127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2" name="Freeform 15"/>
            <p:cNvSpPr>
              <a:spLocks/>
            </p:cNvSpPr>
            <p:nvPr/>
          </p:nvSpPr>
          <p:spPr bwMode="auto">
            <a:xfrm rot="-5400000">
              <a:off x="309" y="137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3" name="Freeform 16"/>
            <p:cNvSpPr>
              <a:spLocks/>
            </p:cNvSpPr>
            <p:nvPr/>
          </p:nvSpPr>
          <p:spPr bwMode="auto">
            <a:xfrm rot="-5400000">
              <a:off x="405" y="146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4" name="Freeform 17"/>
            <p:cNvSpPr>
              <a:spLocks/>
            </p:cNvSpPr>
            <p:nvPr/>
          </p:nvSpPr>
          <p:spPr bwMode="auto">
            <a:xfrm rot="-5400000">
              <a:off x="501" y="156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5" name="Freeform 18"/>
            <p:cNvSpPr>
              <a:spLocks/>
            </p:cNvSpPr>
            <p:nvPr/>
          </p:nvSpPr>
          <p:spPr bwMode="auto">
            <a:xfrm rot="-5400000">
              <a:off x="597" y="165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6" name="Freeform 19"/>
            <p:cNvSpPr>
              <a:spLocks/>
            </p:cNvSpPr>
            <p:nvPr/>
          </p:nvSpPr>
          <p:spPr bwMode="auto">
            <a:xfrm rot="-5400000">
              <a:off x="693" y="175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7" name="Freeform 20"/>
            <p:cNvSpPr>
              <a:spLocks/>
            </p:cNvSpPr>
            <p:nvPr/>
          </p:nvSpPr>
          <p:spPr bwMode="auto">
            <a:xfrm rot="-5400000">
              <a:off x="789" y="185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8" name="Freeform 21"/>
            <p:cNvSpPr>
              <a:spLocks/>
            </p:cNvSpPr>
            <p:nvPr/>
          </p:nvSpPr>
          <p:spPr bwMode="auto">
            <a:xfrm rot="-5400000">
              <a:off x="885" y="194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69" name="Freeform 22"/>
            <p:cNvSpPr>
              <a:spLocks/>
            </p:cNvSpPr>
            <p:nvPr/>
          </p:nvSpPr>
          <p:spPr bwMode="auto">
            <a:xfrm rot="-5400000">
              <a:off x="981" y="204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0" name="Freeform 23"/>
            <p:cNvSpPr>
              <a:spLocks/>
            </p:cNvSpPr>
            <p:nvPr/>
          </p:nvSpPr>
          <p:spPr bwMode="auto">
            <a:xfrm rot="-5400000">
              <a:off x="1077" y="213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1" name="Freeform 24"/>
            <p:cNvSpPr>
              <a:spLocks/>
            </p:cNvSpPr>
            <p:nvPr/>
          </p:nvSpPr>
          <p:spPr bwMode="auto">
            <a:xfrm rot="-5400000">
              <a:off x="1173" y="223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2" name="Freeform 25"/>
            <p:cNvSpPr>
              <a:spLocks/>
            </p:cNvSpPr>
            <p:nvPr/>
          </p:nvSpPr>
          <p:spPr bwMode="auto">
            <a:xfrm rot="-5400000">
              <a:off x="1269" y="233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3" name="Freeform 26"/>
            <p:cNvSpPr>
              <a:spLocks/>
            </p:cNvSpPr>
            <p:nvPr/>
          </p:nvSpPr>
          <p:spPr bwMode="auto">
            <a:xfrm rot="-5400000">
              <a:off x="1365" y="2427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4" name="Freeform 27"/>
            <p:cNvSpPr>
              <a:spLocks/>
            </p:cNvSpPr>
            <p:nvPr/>
          </p:nvSpPr>
          <p:spPr bwMode="auto">
            <a:xfrm rot="-5400000">
              <a:off x="1461" y="2523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5" name="Freeform 28"/>
            <p:cNvSpPr>
              <a:spLocks/>
            </p:cNvSpPr>
            <p:nvPr/>
          </p:nvSpPr>
          <p:spPr bwMode="auto">
            <a:xfrm rot="-5400000">
              <a:off x="1557" y="2619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6" name="Freeform 29"/>
            <p:cNvSpPr>
              <a:spLocks/>
            </p:cNvSpPr>
            <p:nvPr/>
          </p:nvSpPr>
          <p:spPr bwMode="auto">
            <a:xfrm rot="-5400000">
              <a:off x="1653" y="2715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  <p:sp>
          <p:nvSpPr>
            <p:cNvPr id="1077" name="Freeform 30"/>
            <p:cNvSpPr>
              <a:spLocks/>
            </p:cNvSpPr>
            <p:nvPr/>
          </p:nvSpPr>
          <p:spPr bwMode="auto">
            <a:xfrm rot="-5400000">
              <a:off x="1749" y="2811"/>
              <a:ext cx="129" cy="172"/>
            </a:xfrm>
            <a:custGeom>
              <a:avLst/>
              <a:gdLst>
                <a:gd name="T0" fmla="*/ 1 w 257"/>
                <a:gd name="T1" fmla="*/ 0 h 345"/>
                <a:gd name="T2" fmla="*/ 1 w 257"/>
                <a:gd name="T3" fmla="*/ 0 h 345"/>
                <a:gd name="T4" fmla="*/ 1 w 257"/>
                <a:gd name="T5" fmla="*/ 0 h 345"/>
                <a:gd name="T6" fmla="*/ 1 w 257"/>
                <a:gd name="T7" fmla="*/ 0 h 345"/>
                <a:gd name="T8" fmla="*/ 1 w 257"/>
                <a:gd name="T9" fmla="*/ 0 h 345"/>
                <a:gd name="T10" fmla="*/ 1 w 257"/>
                <a:gd name="T11" fmla="*/ 0 h 345"/>
                <a:gd name="T12" fmla="*/ 1 w 257"/>
                <a:gd name="T13" fmla="*/ 0 h 345"/>
                <a:gd name="T14" fmla="*/ 1 w 257"/>
                <a:gd name="T15" fmla="*/ 0 h 345"/>
                <a:gd name="T16" fmla="*/ 1 w 257"/>
                <a:gd name="T17" fmla="*/ 0 h 345"/>
                <a:gd name="T18" fmla="*/ 1 w 257"/>
                <a:gd name="T19" fmla="*/ 0 h 345"/>
                <a:gd name="T20" fmla="*/ 1 w 257"/>
                <a:gd name="T21" fmla="*/ 0 h 345"/>
                <a:gd name="T22" fmla="*/ 0 w 257"/>
                <a:gd name="T23" fmla="*/ 0 h 345"/>
                <a:gd name="T24" fmla="*/ 1 w 257"/>
                <a:gd name="T25" fmla="*/ 0 h 345"/>
                <a:gd name="T26" fmla="*/ 1 w 257"/>
                <a:gd name="T27" fmla="*/ 0 h 345"/>
                <a:gd name="T28" fmla="*/ 1 w 257"/>
                <a:gd name="T29" fmla="*/ 0 h 345"/>
                <a:gd name="T30" fmla="*/ 1 w 257"/>
                <a:gd name="T31" fmla="*/ 0 h 345"/>
                <a:gd name="T32" fmla="*/ 1 w 257"/>
                <a:gd name="T33" fmla="*/ 0 h 345"/>
                <a:gd name="T34" fmla="*/ 1 w 257"/>
                <a:gd name="T35" fmla="*/ 0 h 345"/>
                <a:gd name="T36" fmla="*/ 1 w 257"/>
                <a:gd name="T37" fmla="*/ 0 h 345"/>
                <a:gd name="T38" fmla="*/ 1 w 257"/>
                <a:gd name="T39" fmla="*/ 0 h 345"/>
                <a:gd name="T40" fmla="*/ 1 w 257"/>
                <a:gd name="T41" fmla="*/ 0 h 345"/>
                <a:gd name="T42" fmla="*/ 1 w 257"/>
                <a:gd name="T43" fmla="*/ 0 h 345"/>
                <a:gd name="T44" fmla="*/ 1 w 257"/>
                <a:gd name="T45" fmla="*/ 0 h 345"/>
                <a:gd name="T46" fmla="*/ 1 w 257"/>
                <a:gd name="T47" fmla="*/ 0 h 345"/>
                <a:gd name="T48" fmla="*/ 1 w 257"/>
                <a:gd name="T49" fmla="*/ 0 h 345"/>
                <a:gd name="T50" fmla="*/ 1 w 257"/>
                <a:gd name="T51" fmla="*/ 0 h 345"/>
                <a:gd name="T52" fmla="*/ 1 w 257"/>
                <a:gd name="T53" fmla="*/ 0 h 345"/>
                <a:gd name="T54" fmla="*/ 1 w 257"/>
                <a:gd name="T55" fmla="*/ 0 h 345"/>
                <a:gd name="T56" fmla="*/ 1 w 257"/>
                <a:gd name="T57" fmla="*/ 0 h 345"/>
                <a:gd name="T58" fmla="*/ 1 w 257"/>
                <a:gd name="T59" fmla="*/ 0 h 345"/>
                <a:gd name="T60" fmla="*/ 1 w 257"/>
                <a:gd name="T61" fmla="*/ 0 h 345"/>
                <a:gd name="T62" fmla="*/ 1 w 257"/>
                <a:gd name="T63" fmla="*/ 0 h 345"/>
                <a:gd name="T64" fmla="*/ 1 w 257"/>
                <a:gd name="T65" fmla="*/ 0 h 345"/>
                <a:gd name="T66" fmla="*/ 1 w 257"/>
                <a:gd name="T67" fmla="*/ 0 h 3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7"/>
                <a:gd name="T103" fmla="*/ 0 h 345"/>
                <a:gd name="T104" fmla="*/ 257 w 257"/>
                <a:gd name="T105" fmla="*/ 345 h 3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7" h="345">
                  <a:moveTo>
                    <a:pt x="225" y="168"/>
                  </a:moveTo>
                  <a:lnTo>
                    <a:pt x="217" y="168"/>
                  </a:lnTo>
                  <a:lnTo>
                    <a:pt x="202" y="168"/>
                  </a:lnTo>
                  <a:lnTo>
                    <a:pt x="184" y="169"/>
                  </a:lnTo>
                  <a:lnTo>
                    <a:pt x="162" y="175"/>
                  </a:lnTo>
                  <a:lnTo>
                    <a:pt x="140" y="185"/>
                  </a:lnTo>
                  <a:lnTo>
                    <a:pt x="118" y="201"/>
                  </a:lnTo>
                  <a:lnTo>
                    <a:pt x="98" y="226"/>
                  </a:lnTo>
                  <a:lnTo>
                    <a:pt x="84" y="258"/>
                  </a:lnTo>
                  <a:lnTo>
                    <a:pt x="74" y="287"/>
                  </a:lnTo>
                  <a:lnTo>
                    <a:pt x="66" y="310"/>
                  </a:lnTo>
                  <a:lnTo>
                    <a:pt x="57" y="324"/>
                  </a:lnTo>
                  <a:lnTo>
                    <a:pt x="46" y="332"/>
                  </a:lnTo>
                  <a:lnTo>
                    <a:pt x="40" y="333"/>
                  </a:lnTo>
                  <a:lnTo>
                    <a:pt x="33" y="334"/>
                  </a:lnTo>
                  <a:lnTo>
                    <a:pt x="26" y="336"/>
                  </a:lnTo>
                  <a:lnTo>
                    <a:pt x="21" y="337"/>
                  </a:lnTo>
                  <a:lnTo>
                    <a:pt x="14" y="339"/>
                  </a:lnTo>
                  <a:lnTo>
                    <a:pt x="9" y="342"/>
                  </a:lnTo>
                  <a:lnTo>
                    <a:pt x="5" y="343"/>
                  </a:lnTo>
                  <a:lnTo>
                    <a:pt x="1" y="345"/>
                  </a:lnTo>
                  <a:lnTo>
                    <a:pt x="1" y="343"/>
                  </a:lnTo>
                  <a:lnTo>
                    <a:pt x="1" y="342"/>
                  </a:lnTo>
                  <a:lnTo>
                    <a:pt x="0" y="342"/>
                  </a:lnTo>
                  <a:lnTo>
                    <a:pt x="0" y="340"/>
                  </a:lnTo>
                  <a:lnTo>
                    <a:pt x="21" y="329"/>
                  </a:lnTo>
                  <a:lnTo>
                    <a:pt x="37" y="314"/>
                  </a:lnTo>
                  <a:lnTo>
                    <a:pt x="48" y="294"/>
                  </a:lnTo>
                  <a:lnTo>
                    <a:pt x="56" y="274"/>
                  </a:lnTo>
                  <a:lnTo>
                    <a:pt x="60" y="253"/>
                  </a:lnTo>
                  <a:lnTo>
                    <a:pt x="62" y="233"/>
                  </a:lnTo>
                  <a:lnTo>
                    <a:pt x="64" y="217"/>
                  </a:lnTo>
                  <a:lnTo>
                    <a:pt x="64" y="204"/>
                  </a:lnTo>
                  <a:lnTo>
                    <a:pt x="62" y="193"/>
                  </a:lnTo>
                  <a:lnTo>
                    <a:pt x="61" y="180"/>
                  </a:lnTo>
                  <a:lnTo>
                    <a:pt x="57" y="164"/>
                  </a:lnTo>
                  <a:lnTo>
                    <a:pt x="53" y="148"/>
                  </a:lnTo>
                  <a:lnTo>
                    <a:pt x="61" y="146"/>
                  </a:lnTo>
                  <a:lnTo>
                    <a:pt x="70" y="141"/>
                  </a:lnTo>
                  <a:lnTo>
                    <a:pt x="81" y="132"/>
                  </a:lnTo>
                  <a:lnTo>
                    <a:pt x="90" y="120"/>
                  </a:lnTo>
                  <a:lnTo>
                    <a:pt x="98" y="107"/>
                  </a:lnTo>
                  <a:lnTo>
                    <a:pt x="104" y="93"/>
                  </a:lnTo>
                  <a:lnTo>
                    <a:pt x="105" y="77"/>
                  </a:lnTo>
                  <a:lnTo>
                    <a:pt x="102" y="61"/>
                  </a:lnTo>
                  <a:lnTo>
                    <a:pt x="113" y="59"/>
                  </a:lnTo>
                  <a:lnTo>
                    <a:pt x="128" y="57"/>
                  </a:lnTo>
                  <a:lnTo>
                    <a:pt x="142" y="49"/>
                  </a:lnTo>
                  <a:lnTo>
                    <a:pt x="160" y="42"/>
                  </a:lnTo>
                  <a:lnTo>
                    <a:pt x="174" y="32"/>
                  </a:lnTo>
                  <a:lnTo>
                    <a:pt x="189" y="22"/>
                  </a:lnTo>
                  <a:lnTo>
                    <a:pt x="201" y="12"/>
                  </a:lnTo>
                  <a:lnTo>
                    <a:pt x="209" y="0"/>
                  </a:lnTo>
                  <a:lnTo>
                    <a:pt x="209" y="13"/>
                  </a:lnTo>
                  <a:lnTo>
                    <a:pt x="210" y="29"/>
                  </a:lnTo>
                  <a:lnTo>
                    <a:pt x="213" y="46"/>
                  </a:lnTo>
                  <a:lnTo>
                    <a:pt x="218" y="62"/>
                  </a:lnTo>
                  <a:lnTo>
                    <a:pt x="225" y="78"/>
                  </a:lnTo>
                  <a:lnTo>
                    <a:pt x="234" y="93"/>
                  </a:lnTo>
                  <a:lnTo>
                    <a:pt x="245" y="106"/>
                  </a:lnTo>
                  <a:lnTo>
                    <a:pt x="257" y="114"/>
                  </a:lnTo>
                  <a:lnTo>
                    <a:pt x="249" y="116"/>
                  </a:lnTo>
                  <a:lnTo>
                    <a:pt x="241" y="119"/>
                  </a:lnTo>
                  <a:lnTo>
                    <a:pt x="233" y="123"/>
                  </a:lnTo>
                  <a:lnTo>
                    <a:pt x="226" y="129"/>
                  </a:lnTo>
                  <a:lnTo>
                    <a:pt x="221" y="136"/>
                  </a:lnTo>
                  <a:lnTo>
                    <a:pt x="220" y="145"/>
                  </a:lnTo>
                  <a:lnTo>
                    <a:pt x="220" y="156"/>
                  </a:lnTo>
                  <a:lnTo>
                    <a:pt x="225" y="168"/>
                  </a:lnTo>
                  <a:close/>
                </a:path>
              </a:pathLst>
            </a:custGeom>
            <a:solidFill>
              <a:srgbClr val="49A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vi-VN" alt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038" name="Picture 32" descr="butterflies_flowers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1" y="5124451"/>
            <a:ext cx="1728788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9" name="AutoShape 34"/>
          <p:cNvSpPr>
            <a:spLocks noChangeArrowheads="1"/>
          </p:cNvSpPr>
          <p:nvPr/>
        </p:nvSpPr>
        <p:spPr bwMode="auto">
          <a:xfrm>
            <a:off x="1416872" y="2058033"/>
            <a:ext cx="2447925" cy="20875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0" name="AutoShape 35"/>
          <p:cNvSpPr>
            <a:spLocks noChangeArrowheads="1"/>
          </p:cNvSpPr>
          <p:nvPr/>
        </p:nvSpPr>
        <p:spPr bwMode="auto">
          <a:xfrm rot="16200000">
            <a:off x="8560139" y="1519163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1041" name="WordArt 36"/>
          <p:cNvSpPr>
            <a:spLocks noChangeArrowheads="1" noChangeShapeType="1" noTextEdit="1"/>
          </p:cNvSpPr>
          <p:nvPr/>
        </p:nvSpPr>
        <p:spPr bwMode="auto">
          <a:xfrm>
            <a:off x="323850" y="1001486"/>
            <a:ext cx="11627782" cy="6405789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57252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QUÝ THẦY CÔ VỀ DỰ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2" name="Text Box 7"/>
          <p:cNvSpPr txBox="1">
            <a:spLocks noChangeArrowheads="1"/>
          </p:cNvSpPr>
          <p:nvPr/>
        </p:nvSpPr>
        <p:spPr bwMode="auto">
          <a:xfrm>
            <a:off x="3276600" y="1295401"/>
            <a:ext cx="5867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MÔN: TOÁN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LỚP 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3/3</a:t>
            </a:r>
            <a:endParaRPr lang="en-US" altLang="en-US" sz="1400" dirty="0">
              <a:solidFill>
                <a:srgbClr val="0000FF"/>
              </a:solidFill>
            </a:endParaRPr>
          </a:p>
        </p:txBody>
      </p:sp>
      <p:grpSp>
        <p:nvGrpSpPr>
          <p:cNvPr id="1043" name="Group 6"/>
          <p:cNvGrpSpPr>
            <a:grpSpLocks/>
          </p:cNvGrpSpPr>
          <p:nvPr/>
        </p:nvGrpSpPr>
        <p:grpSpPr bwMode="auto">
          <a:xfrm>
            <a:off x="-127176" y="3451453"/>
            <a:ext cx="1447800" cy="2514600"/>
            <a:chOff x="1968" y="1152"/>
            <a:chExt cx="1829" cy="2688"/>
          </a:xfrm>
        </p:grpSpPr>
        <p:pic>
          <p:nvPicPr>
            <p:cNvPr id="1054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55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6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133425">
                <a:off x="2040" y="1787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7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8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9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44" name="Group 6"/>
          <p:cNvGrpSpPr>
            <a:grpSpLocks/>
          </p:cNvGrpSpPr>
          <p:nvPr/>
        </p:nvGrpSpPr>
        <p:grpSpPr bwMode="auto">
          <a:xfrm>
            <a:off x="10955995" y="3025913"/>
            <a:ext cx="1371600" cy="2514600"/>
            <a:chOff x="1968" y="1152"/>
            <a:chExt cx="1829" cy="2688"/>
          </a:xfrm>
        </p:grpSpPr>
        <p:pic>
          <p:nvPicPr>
            <p:cNvPr id="1048" name="Picture 7" descr="hoahong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152"/>
              <a:ext cx="1301" cy="2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49" name="Group 8"/>
            <p:cNvGrpSpPr>
              <a:grpSpLocks/>
            </p:cNvGrpSpPr>
            <p:nvPr/>
          </p:nvGrpSpPr>
          <p:grpSpPr bwMode="auto">
            <a:xfrm>
              <a:off x="1968" y="1296"/>
              <a:ext cx="1829" cy="2256"/>
              <a:chOff x="1968" y="1296"/>
              <a:chExt cx="1829" cy="2256"/>
            </a:xfrm>
          </p:grpSpPr>
          <p:pic>
            <p:nvPicPr>
              <p:cNvPr id="1050" name="Picture 9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2112" y="1776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1" name="Picture 10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24743">
                <a:off x="2304" y="1296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2" name="Picture 11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-1466575">
                <a:off x="1968" y="2304"/>
                <a:ext cx="800" cy="1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53" name="Picture 12" descr="hoahong"/>
              <p:cNvPicPr>
                <a:picLocks noChangeAspect="1" noChangeArrowheads="1" noCrop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8134">
                <a:off x="2496" y="1680"/>
                <a:ext cx="1301" cy="18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045" name="Text Box 8"/>
          <p:cNvSpPr txBox="1">
            <a:spLocks noChangeArrowheads="1"/>
          </p:cNvSpPr>
          <p:nvPr/>
        </p:nvSpPr>
        <p:spPr bwMode="auto">
          <a:xfrm>
            <a:off x="2667001" y="4724401"/>
            <a:ext cx="7058025" cy="4667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GV THỰC HIỆN</a:t>
            </a: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: TRẦN THỊ MỸ DUNG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  <p:pic>
        <p:nvPicPr>
          <p:cNvPr id="55" name="Cẩm Nhung – Hổng Dám Đâ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75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7" name="Picture 55" descr="Hoa tims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811" y="2419579"/>
            <a:ext cx="4744869" cy="2063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8"/>
          <p:cNvSpPr txBox="1">
            <a:spLocks noChangeArrowheads="1"/>
          </p:cNvSpPr>
          <p:nvPr/>
        </p:nvSpPr>
        <p:spPr bwMode="auto">
          <a:xfrm>
            <a:off x="2657857" y="5199496"/>
            <a:ext cx="8204735" cy="46166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ĐƠN VỊ CÔNG TÁC: TRƯỜNG TH NHỊ THÀNH</a:t>
            </a:r>
            <a:endParaRPr lang="en-US" alt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23368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98" t="49794" r="55789" b="28602"/>
          <a:stretch/>
        </p:blipFill>
        <p:spPr>
          <a:xfrm>
            <a:off x="673768" y="1311439"/>
            <a:ext cx="3084094" cy="20814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1" t="8440" r="34678" b="5559"/>
          <a:stretch/>
        </p:blipFill>
        <p:spPr>
          <a:xfrm>
            <a:off x="3942347" y="228595"/>
            <a:ext cx="5041231" cy="51615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20" t="4529" r="8421" b="4942"/>
          <a:stretch/>
        </p:blipFill>
        <p:spPr>
          <a:xfrm>
            <a:off x="9075821" y="228596"/>
            <a:ext cx="3116179" cy="516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313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1" t="12468" r="9215" b="10637"/>
          <a:stretch/>
        </p:blipFill>
        <p:spPr>
          <a:xfrm>
            <a:off x="1395662" y="673768"/>
            <a:ext cx="9865895" cy="5342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8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8516"/>
            <a:ext cx="12192000" cy="384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0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496" t="19079" r="17974" b="22533"/>
          <a:stretch/>
        </p:blipFill>
        <p:spPr>
          <a:xfrm>
            <a:off x="1082843" y="204537"/>
            <a:ext cx="10720136" cy="65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36" y="0"/>
            <a:ext cx="1084332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074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977" y="0"/>
            <a:ext cx="9306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13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5" name="WordArt 7"/>
          <p:cNvSpPr>
            <a:spLocks noChangeArrowheads="1" noChangeShapeType="1" noTextEdit="1"/>
          </p:cNvSpPr>
          <p:nvPr/>
        </p:nvSpPr>
        <p:spPr bwMode="auto">
          <a:xfrm>
            <a:off x="2743200" y="3018972"/>
            <a:ext cx="6836229" cy="162922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761433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4" name="Picture 12" descr="ros009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357796"/>
            <a:ext cx="3333750" cy="2566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Anh dep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840" y="-101600"/>
            <a:ext cx="12424229" cy="718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34"/>
          <p:cNvSpPr>
            <a:spLocks noChangeArrowheads="1"/>
          </p:cNvSpPr>
          <p:nvPr/>
        </p:nvSpPr>
        <p:spPr bwMode="auto">
          <a:xfrm>
            <a:off x="-101600" y="0"/>
            <a:ext cx="1973943" cy="1509486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" name="AutoShape 34"/>
          <p:cNvSpPr>
            <a:spLocks noChangeArrowheads="1"/>
          </p:cNvSpPr>
          <p:nvPr/>
        </p:nvSpPr>
        <p:spPr bwMode="auto">
          <a:xfrm>
            <a:off x="10421258" y="5573486"/>
            <a:ext cx="1905454" cy="1284514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5" name="AutoShape 35"/>
          <p:cNvSpPr>
            <a:spLocks noChangeArrowheads="1"/>
          </p:cNvSpPr>
          <p:nvPr/>
        </p:nvSpPr>
        <p:spPr bwMode="auto">
          <a:xfrm rot="16200000">
            <a:off x="74613" y="4933948"/>
            <a:ext cx="1628775" cy="1981200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" name="AutoShape 35"/>
          <p:cNvSpPr>
            <a:spLocks noChangeArrowheads="1"/>
          </p:cNvSpPr>
          <p:nvPr/>
        </p:nvSpPr>
        <p:spPr bwMode="auto">
          <a:xfrm rot="16200000">
            <a:off x="10785363" y="-77674"/>
            <a:ext cx="1177245" cy="1332594"/>
          </a:xfrm>
          <a:prstGeom prst="irregularSeal1">
            <a:avLst/>
          </a:prstGeom>
          <a:gradFill rotWithShape="1">
            <a:gsLst>
              <a:gs pos="0">
                <a:srgbClr val="00FF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40139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2177716" y="3099748"/>
            <a:ext cx="755583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 smtClean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HOẠT ĐỘNG MỞ ĐẦU</a:t>
            </a:r>
            <a:endParaRPr sz="4800" b="1" i="0" u="none" strike="noStrike" cap="none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3" descr="C:\Users\ADMIN\Desktop\Bach tuyet\54774f4bc8287c7337fadd5fbb419da6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3" descr="C:\Users\ADMIN\Desktop\Bach tuyet\Snow_white_transparent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78400" y="2722179"/>
            <a:ext cx="1243539" cy="2680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" descr="C:\Users\ADMIN\Desktop\Bach tuyet\43ebd44d263606f876d42fd2f199ea61 (4)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338519">
            <a:off x="10592437" y="4662277"/>
            <a:ext cx="1880249" cy="2689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" descr="C:\Users\ADMIN\Desktop\Bach tuyet\43ebd44d263606f876d42fd2f199ea61 (7)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7148075" y="4667665"/>
            <a:ext cx="1913197" cy="255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3" descr="C:\Users\ADMIN\Desktop\Bach tuyet\RjAwOTQ4MTUyNEI3QjJCRTc2RjA6ZDA1ZjJmYTY2MjBkNDYzY2ZlZDNiOTA1Y2YxYTk1NzA6Ojo6OjA=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006265">
            <a:off x="9011" y="4789835"/>
            <a:ext cx="2123621" cy="2411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3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427022">
            <a:off x="7736843" y="4957294"/>
            <a:ext cx="1831975" cy="2476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" descr="C:\Users\ADMIN\Desktop\Bach tuyet\43ebd44d263606f876d42fd2f199ea61 (3)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082524" y="5232399"/>
            <a:ext cx="2212453" cy="2033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3" descr="C:\Users\ADMIN\Desktop\Bach tuyet\43ebd44d263606f876d42fd2f199ea61 (5).jp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608799">
            <a:off x="1408602" y="4577567"/>
            <a:ext cx="1656967" cy="2647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" descr="C:\Users\ADMIN\Desktop\Bach tuyet\43ebd44d263606f876d42fd2f199ea61 (8)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448800" y="4363395"/>
            <a:ext cx="2111365" cy="2902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775200" y="-2947963"/>
            <a:ext cx="9770739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 descr="C:\Users\ADMIN\Desktop\Bach tuyet\511929473-photo-clip-tree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1219199" y="-2825162"/>
            <a:ext cx="6078553" cy="10307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784883" y="-1955800"/>
            <a:ext cx="9187917" cy="407987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"/>
          <p:cNvSpPr txBox="1"/>
          <p:nvPr/>
        </p:nvSpPr>
        <p:spPr>
          <a:xfrm>
            <a:off x="2644461" y="584200"/>
            <a:ext cx="7515539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CHƠI TRỐN TÌM 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CÙNG BẠCH TUYẾT VÀ 7 CHÚ LÙN</a:t>
            </a:r>
            <a:endParaRPr dirty="0"/>
          </a:p>
        </p:txBody>
      </p:sp>
      <p:pic>
        <p:nvPicPr>
          <p:cNvPr id="210" name="Google Shape;210;p3" descr="C:\Users\ADMIN\Desktop\Tai nguyen thiet ke tro choi\Angry birds epic birds\1505573783630 (2).png">
            <a:hlinkClick r:id="rId16" action="ppaction://hlinksldjump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600170" y="5901542"/>
            <a:ext cx="1426197" cy="780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751695" y="-857250"/>
            <a:ext cx="609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38093" y="624304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89;p2"/>
          <p:cNvSpPr txBox="1"/>
          <p:nvPr/>
        </p:nvSpPr>
        <p:spPr>
          <a:xfrm>
            <a:off x="4549966" y="244254"/>
            <a:ext cx="3775887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dirty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LUẬT CHƠI</a:t>
            </a:r>
            <a:endParaRPr sz="4400" b="1" i="0" u="none" strike="noStrike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文本占位符 1">
            <a:extLst>
              <a:ext uri="{FF2B5EF4-FFF2-40B4-BE49-F238E27FC236}">
                <a16:creationId xmlns="" xmlns:a16="http://schemas.microsoft.com/office/drawing/2014/main" id="{1D4D8A0C-1924-4738-A40D-C717DD049076}"/>
              </a:ext>
            </a:extLst>
          </p:cNvPr>
          <p:cNvSpPr txBox="1">
            <a:spLocks/>
          </p:cNvSpPr>
          <p:nvPr/>
        </p:nvSpPr>
        <p:spPr>
          <a:xfrm>
            <a:off x="802106" y="2374232"/>
            <a:ext cx="10189050" cy="2935705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rừng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Công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nhiệm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vụ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.,</a:t>
            </a:r>
          </a:p>
          <a:p>
            <a:pPr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Muốn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được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chú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lùn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Bạch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tuyết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phải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trả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lời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đúng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phép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mà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trò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đưa</a:t>
            </a:r>
            <a:r>
              <a:rPr lang="en-US" sz="3600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ra</a:t>
            </a:r>
            <a:r>
              <a:rPr lang="en-US" altLang="zh-CN" sz="3600" dirty="0" err="1">
                <a:solidFill>
                  <a:srgbClr val="002060"/>
                </a:solidFill>
                <a:latin typeface="UTM Avo" panose="02040603050506020204" pitchFamily="18" charset="0"/>
              </a:rPr>
              <a:t>.</a:t>
            </a:r>
            <a:endParaRPr lang="zh-CN" altLang="en-US" sz="36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618912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4" descr="C:\Users\ADMIN\Desktop\Bach tuyet\ 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"/>
            <a:ext cx="12192000" cy="6861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5085415" y="4860489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2470377" y="4994982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4" descr="C:\Users\ADMIN\Desktop\Bach tuyet\Doc23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827354">
            <a:off x="10020325" y="4028629"/>
            <a:ext cx="1543159" cy="2286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79246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4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364830" y="-627920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4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-128121" y="-369317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721329" y="-627920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4" descr="C:\Users\ADMIN\Desktop\Bach tuyet\Snow_white_transparent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-85359" y="3430814"/>
            <a:ext cx="1825347" cy="3934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" descr="C:\Users\ADMIN\Desktop\Tai nguyen thiet ke tro choi\Bảng gỗ\wooden-blank-sign-clipart-1.jpg"/>
          <p:cNvPicPr preferRelativeResize="0"/>
          <p:nvPr/>
        </p:nvPicPr>
        <p:blipFill rotWithShape="1">
          <a:blip r:embed="rId15">
            <a:alphaModFix/>
          </a:blip>
          <a:srcRect t="46537"/>
          <a:stretch/>
        </p:blipFill>
        <p:spPr>
          <a:xfrm>
            <a:off x="2542862" y="0"/>
            <a:ext cx="7921939" cy="218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"/>
          <p:cNvSpPr/>
          <p:nvPr/>
        </p:nvSpPr>
        <p:spPr>
          <a:xfrm>
            <a:off x="1597917" y="247183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9</a:t>
            </a:r>
            <a:endParaRPr dirty="0"/>
          </a:p>
        </p:txBody>
      </p:sp>
      <p:sp>
        <p:nvSpPr>
          <p:cNvPr id="228" name="Google Shape;228;p4"/>
          <p:cNvSpPr/>
          <p:nvPr/>
        </p:nvSpPr>
        <p:spPr>
          <a:xfrm>
            <a:off x="4977740" y="248629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B.11</a:t>
            </a:r>
            <a:endParaRPr dirty="0"/>
          </a:p>
        </p:txBody>
      </p:sp>
      <p:sp>
        <p:nvSpPr>
          <p:cNvPr id="230" name="Google Shape;230;p4"/>
          <p:cNvSpPr/>
          <p:nvPr/>
        </p:nvSpPr>
        <p:spPr>
          <a:xfrm>
            <a:off x="8272414" y="2445977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dirty="0"/>
          </a:p>
        </p:txBody>
      </p:sp>
      <p:sp>
        <p:nvSpPr>
          <p:cNvPr id="231" name="Google Shape;231;p4"/>
          <p:cNvSpPr txBox="1"/>
          <p:nvPr/>
        </p:nvSpPr>
        <p:spPr>
          <a:xfrm>
            <a:off x="4225384" y="921633"/>
            <a:ext cx="487172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3 × 6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sz="2400" b="1" dirty="0">
              <a:latin typeface="+mn-lt"/>
            </a:endParaRPr>
          </a:p>
        </p:txBody>
      </p:sp>
      <p:sp>
        <p:nvSpPr>
          <p:cNvPr id="232" name="Google Shape;232;p4"/>
          <p:cNvSpPr/>
          <p:nvPr/>
        </p:nvSpPr>
        <p:spPr>
          <a:xfrm>
            <a:off x="6334939" y="3667357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pic>
        <p:nvPicPr>
          <p:cNvPr id="233" name="Google Shape;233;p4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72119" y="76200"/>
            <a:ext cx="1617133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34513" y="606285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7" grpId="0" animBg="1"/>
      <p:bldP spid="228" grpId="0" animBg="1"/>
      <p:bldP spid="2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5" descr="C:\Users\ADMIN\Desktop\Bach tuyet\54774f4bc8287c7337fadd5fbb419da6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5" descr="C:\Users\ADMIN\Desktop\Bach tuyet\Bambi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244661" flipH="1">
            <a:off x="3278445" y="3823499"/>
            <a:ext cx="1320800" cy="220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5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8504048" y="4385149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5" descr="C:\Users\ADMIN\Desktop\Bach tuyet\43ebd44d263606f876d42fd2f199ea61 (7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16409" flipH="1">
            <a:off x="5873242" y="3818719"/>
            <a:ext cx="1789713" cy="2413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839457" y="-662471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5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950681" y="-1297726"/>
            <a:ext cx="7213600" cy="830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5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38864" y="-807889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71168" y="-444344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5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7938"/>
          <a:stretch/>
        </p:blipFill>
        <p:spPr>
          <a:xfrm>
            <a:off x="2593645" y="112429"/>
            <a:ext cx="7921939" cy="21240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5"/>
          <p:cNvSpPr txBox="1"/>
          <p:nvPr/>
        </p:nvSpPr>
        <p:spPr>
          <a:xfrm>
            <a:off x="3527406" y="862933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5 </a:t>
            </a:r>
            <a:r>
              <a:rPr lang="en-US" sz="54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×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3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?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49" name="Google Shape;249;p5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70067" y="550174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5"/>
          <p:cNvSpPr/>
          <p:nvPr/>
        </p:nvSpPr>
        <p:spPr>
          <a:xfrm>
            <a:off x="4940123" y="4237168"/>
            <a:ext cx="4017104" cy="2729895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/>
          </a:p>
        </p:txBody>
      </p:sp>
      <p:sp>
        <p:nvSpPr>
          <p:cNvPr id="251" name="Google Shape;251;p5"/>
          <p:cNvSpPr/>
          <p:nvPr/>
        </p:nvSpPr>
        <p:spPr>
          <a:xfrm>
            <a:off x="2348128" y="2403163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0000FF"/>
                </a:solidFill>
                <a:latin typeface="Calibri"/>
                <a:cs typeface="Calibri"/>
                <a:sym typeface="Calibri"/>
              </a:rPr>
              <a:t>A. 10</a:t>
            </a:r>
            <a:endParaRPr dirty="0"/>
          </a:p>
        </p:txBody>
      </p:sp>
      <p:sp>
        <p:nvSpPr>
          <p:cNvPr id="252" name="Google Shape;252;p5"/>
          <p:cNvSpPr/>
          <p:nvPr/>
        </p:nvSpPr>
        <p:spPr>
          <a:xfrm>
            <a:off x="8543135" y="2334794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5335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sz="5335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5"/>
          <p:cNvSpPr/>
          <p:nvPr/>
        </p:nvSpPr>
        <p:spPr>
          <a:xfrm>
            <a:off x="5435344" y="241898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B.15</a:t>
            </a:r>
            <a:endParaRPr dirty="0"/>
          </a:p>
        </p:txBody>
      </p:sp>
      <p:pic>
        <p:nvPicPr>
          <p:cNvPr id="255" name="Google Shape;255;p5" descr="C:\Users\ADMIN\Desktop\Bach tuyet\Blanca_Nieves.8.png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-227371" y="3455232"/>
            <a:ext cx="2287981" cy="3969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5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203201" y="5063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47302" y="59231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3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1" grpId="0" animBg="1"/>
      <p:bldP spid="252" grpId="0" animBg="1"/>
      <p:bldP spid="2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6" descr="C:\Users\ADMIN\Desktop\Bach tuyet\b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6" descr="C:\Users\ADMIN\Desktop\Bach tuyet\esquilo001.gif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-1128333" flipH="1">
            <a:off x="7340875" y="4702316"/>
            <a:ext cx="1320800" cy="1445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6" descr="C:\Users\ADMIN\Desktop\Bach tuyet\767e08fbae2de8679fbba6d8cecba19e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1247476" flipH="1">
            <a:off x="4768623" y="4677444"/>
            <a:ext cx="1092200" cy="1525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" descr="C:\Users\ADMIN\Desktop\Bach tuyet\43ebd44d263606f876d42fd2f199ea61 (2)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188953">
            <a:off x="2218663" y="3854845"/>
            <a:ext cx="2076448" cy="2807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395634" y="-565105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6" descr="C:\Users\ADMIN\Desktop\Bach tuyet\511929473-photo-clip-tre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74168" y="-678796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6" descr="C:\Users\ADMIN\Desktop\Bach tuyet\511929473-photo-clip-tree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058834" y="-634494"/>
            <a:ext cx="7213600" cy="760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6" descr="C:\Users\ADMIN\Desktop\Bach tuyet\arbre-majestueux-42629281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2443" y="-486466"/>
            <a:ext cx="7010400" cy="786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" descr="C:\Users\ADMIN\Desktop\Tai nguyen thiet ke tro choi\Bảng gỗ\wooden-blank-sign-clipart-1.jpg"/>
          <p:cNvPicPr preferRelativeResize="0"/>
          <p:nvPr/>
        </p:nvPicPr>
        <p:blipFill rotWithShape="1">
          <a:blip r:embed="rId14">
            <a:alphaModFix/>
          </a:blip>
          <a:srcRect t="42558"/>
          <a:stretch/>
        </p:blipFill>
        <p:spPr>
          <a:xfrm>
            <a:off x="2099076" y="-72189"/>
            <a:ext cx="7921939" cy="234358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"/>
          <p:cNvSpPr txBox="1"/>
          <p:nvPr/>
        </p:nvSpPr>
        <p:spPr>
          <a:xfrm>
            <a:off x="3299835" y="837961"/>
            <a:ext cx="58928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5400" b="1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7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en-US" sz="540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×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 4 </a:t>
            </a:r>
            <a:r>
              <a:rPr lang="en-US" sz="5400" b="1" i="0" u="none" strike="noStrike" cap="none" dirty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= </a:t>
            </a:r>
            <a:r>
              <a:rPr lang="en-US" sz="5400" b="1" i="0" u="none" strike="noStrike" cap="none" dirty="0" smtClean="0">
                <a:solidFill>
                  <a:srgbClr val="FFFFFF"/>
                </a:solidFill>
                <a:latin typeface="+mn-lt"/>
                <a:ea typeface="Calibri"/>
                <a:cs typeface="Calibri"/>
                <a:sym typeface="Calibri"/>
              </a:rPr>
              <a:t>?</a:t>
            </a:r>
            <a:endParaRPr sz="5400" b="1" i="0" u="none" strike="noStrike" cap="none" dirty="0">
              <a:solidFill>
                <a:srgbClr val="FFFFFF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72" name="Google Shape;272;p6" descr="C:\Users\ADMIN\Desktop\Tai nguyen thiet ke tro choi\Bảng gỗ\Picture1 (2).png">
            <a:hlinkClick r:id="" action="ppaction://hlinkshowjump?jump=nextslide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198375" y="381000"/>
            <a:ext cx="1617133" cy="687477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6"/>
          <p:cNvSpPr/>
          <p:nvPr/>
        </p:nvSpPr>
        <p:spPr>
          <a:xfrm>
            <a:off x="2810615" y="3505185"/>
            <a:ext cx="3510655" cy="2278031"/>
          </a:xfrm>
          <a:prstGeom prst="irregularSeal1">
            <a:avLst/>
          </a:prstGeom>
          <a:solidFill>
            <a:srgbClr val="FFFF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ĐÚNG RỒI</a:t>
            </a:r>
            <a:endParaRPr dirty="0"/>
          </a:p>
        </p:txBody>
      </p:sp>
      <p:sp>
        <p:nvSpPr>
          <p:cNvPr id="274" name="Google Shape;274;p6"/>
          <p:cNvSpPr/>
          <p:nvPr/>
        </p:nvSpPr>
        <p:spPr>
          <a:xfrm>
            <a:off x="1828800" y="2514646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4800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endParaRPr sz="4800" b="0" i="0" u="none" strike="noStrike" cap="none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6"/>
          <p:cNvSpPr/>
          <p:nvPr/>
        </p:nvSpPr>
        <p:spPr>
          <a:xfrm>
            <a:off x="4876800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dirty="0"/>
          </a:p>
        </p:txBody>
      </p:sp>
      <p:sp>
        <p:nvSpPr>
          <p:cNvPr id="276" name="Google Shape;276;p6"/>
          <p:cNvSpPr/>
          <p:nvPr/>
        </p:nvSpPr>
        <p:spPr>
          <a:xfrm>
            <a:off x="8014154" y="2548378"/>
            <a:ext cx="2438400" cy="1044177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00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335" b="0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5335" b="0" i="0" u="none" strike="noStrike" cap="none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dirty="0"/>
          </a:p>
        </p:txBody>
      </p:sp>
      <p:pic>
        <p:nvPicPr>
          <p:cNvPr id="278" name="Google Shape;278;p6" descr="C:\Users\ADMIN\Desktop\Tai nguyen thiet ke tro choi\Bảng gỗ\Picture1 (2).png">
            <a:hlinkClick r:id="" action="ppaction://hlinkshowjump?jump=previousslide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 flipH="1">
            <a:off x="385234" y="303123"/>
            <a:ext cx="1646767" cy="687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6" descr="C:\Users\ADMIN\Desktop\Bach tuyet\43ebd44d263606f876d42fd2f199ea61 (6).jp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 flipH="1">
            <a:off x="-304800" y="3077075"/>
            <a:ext cx="2705608" cy="3853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monkeys-spinning-monkeys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4550.3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420790" y="603134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2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audio>
              <p:cMediaNode vol="80000" mute="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74" grpId="0" animBg="1"/>
      <p:bldP spid="275" grpId="0" animBg="1"/>
      <p:bldP spid="27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344778" y="1777163"/>
            <a:ext cx="820553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 smtClean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HOẠT ĐỘNG HÌNH THÀNH</a:t>
            </a:r>
            <a:endParaRPr lang="en-US"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i="0" u="none" strike="noStrike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KIẾN THỨC MỚI</a:t>
            </a:r>
            <a:endParaRPr sz="4800" b="1" i="0" u="none" strike="noStrike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58715" y="163753"/>
            <a:ext cx="6096000" cy="10143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sáu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en-US" alt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Toán</a:t>
            </a:r>
            <a:endParaRPr lang="en-US" alt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1" y="1179095"/>
            <a:ext cx="12023558" cy="56789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5446" y="2571733"/>
            <a:ext cx="8085221" cy="12379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26: NHÂN VỚI SỐ </a:t>
            </a: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</a:p>
          <a:p>
            <a:pPr algn="ctr" defTabSz="914377" eaLnBrk="0" fontAlgn="base" hangingPunct="0">
              <a:lnSpc>
                <a:spcPct val="107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 CHỮ SỐ (KHÔNG NHỚ)</a:t>
            </a:r>
          </a:p>
        </p:txBody>
      </p:sp>
    </p:spTree>
    <p:extLst>
      <p:ext uri="{BB962C8B-B14F-4D97-AF65-F5344CB8AC3E}">
        <p14:creationId xmlns:p14="http://schemas.microsoft.com/office/powerpoint/2010/main" val="1861515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530297636"/>
</p:tagLst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1469</TotalTime>
  <Words>185</Words>
  <Application>Microsoft Office PowerPoint</Application>
  <PresentationFormat>Custom</PresentationFormat>
  <Paragraphs>36</Paragraphs>
  <Slides>16</Slides>
  <Notes>7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Wisp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DUNG</cp:lastModifiedBy>
  <cp:revision>173</cp:revision>
  <dcterms:created xsi:type="dcterms:W3CDTF">2021-02-20T02:56:00Z</dcterms:created>
  <dcterms:modified xsi:type="dcterms:W3CDTF">2022-10-30T11:08:01Z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