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74" r:id="rId3"/>
    <p:sldMasterId id="2147483681" r:id="rId4"/>
    <p:sldMasterId id="2147483693" r:id="rId5"/>
  </p:sldMasterIdLst>
  <p:notesMasterIdLst>
    <p:notesMasterId r:id="rId18"/>
  </p:notesMasterIdLst>
  <p:sldIdLst>
    <p:sldId id="307" r:id="rId6"/>
    <p:sldId id="280" r:id="rId7"/>
    <p:sldId id="310" r:id="rId8"/>
    <p:sldId id="309" r:id="rId9"/>
    <p:sldId id="279" r:id="rId10"/>
    <p:sldId id="313" r:id="rId11"/>
    <p:sldId id="311" r:id="rId12"/>
    <p:sldId id="274" r:id="rId13"/>
    <p:sldId id="270" r:id="rId14"/>
    <p:sldId id="272" r:id="rId15"/>
    <p:sldId id="261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D15D-FF2A-47A0-B76B-6B7907CBD19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0AE9-6A09-4734-A78C-9792023E9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-31141"/>
            <a:ext cx="980368" cy="158527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6CA2-7B37-4ECD-B2AA-D695D266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F357-23BD-4B78-B625-578AED200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0DBD1-6697-43B3-B649-2FC52CE6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BB78-0F57-4926-836F-C1DDDC7F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6297-AFB5-4730-BCD3-130825A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0D83-3748-41E3-8116-5DAB84DC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D240C-754E-4768-8081-96C53E5E4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5F9B3-D108-4428-B157-1874458F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CB00F-3EAB-4994-92AD-0572EFC5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EB795-399C-41B5-8F9F-B7FE8E5D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09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671A-6FE6-4D6D-80F8-3C5E6722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CB0E1-B88C-4FB4-86E8-178A9ACC6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243C1-C6AF-4AF4-A200-D50BB97B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0BC5A-270D-4507-A506-6F0875EE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9236-BF3B-4CAD-9462-0197E7A8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5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1E8C-51BF-4C73-84E0-D5D24876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C313-9571-4562-B25B-EA57BB770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A2073-7A1E-4B1A-9ED6-F8149A0C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6F206-F8E3-4D1C-B117-4799AFBC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D0BC-F2C9-44F3-B1F3-1B8D6930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0CB13-47E0-4EA2-83F0-472FC52D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23CF-7090-49DD-B676-91E033CC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A4225-5CB6-41E9-81D4-36727CAAE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7E5B4-7721-4CCB-ADED-1A9632C7E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EC329-389D-4ADE-B4F6-483D023B9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C0E48-2007-4F7B-8AEA-99A4B9844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E460B-92FB-46DC-B8EC-4015AE6B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EFCBF-E375-4676-A2FC-93083C69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A7420-63A1-43E8-93B2-667B52DC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22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12CC-9BB4-424A-AB5A-BE838A5F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040DA-0093-48E1-AB1C-95622C8D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2622E-063B-484A-A17E-0D04C095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4480E-4828-4FC9-A113-872348AE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3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A1F87-0CE8-407F-A76E-85985D34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135D9-CAD1-45DD-9534-0561C348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4E1C1-9E67-4006-983B-936B2196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2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AD64-A51D-4E25-A660-8E55E2D3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FC05-A4F0-4AFC-B43D-3A023E28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C8439-3C24-4B70-86BA-DD1ACBA91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51C2A-417B-4672-A394-83C4D038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61196-0BAB-46C4-B91F-922BF481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6AA07-1DDD-4500-96B5-4290C6E9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5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4FE9-E634-46D1-BF29-09B23DCA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21ED3-C9C7-4444-8F17-88F34F988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97691-754E-4017-93B5-CB548DB5C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72F2-7BFA-45A7-8616-C528E036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399FF-D945-4DED-A0F0-0A90BC83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132E4-5AB3-4BFE-8C9D-D28BFCC7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89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665B-6A64-4EEE-8D23-58A4A3A2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C3DA0-6907-42F1-8482-F4B1B1AB6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90AEE-75D8-48CA-A673-ADB45312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FE56F-5825-4D93-A644-0A95C2BF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98743-A988-463A-AB57-479174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0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08DC4-03C8-4B66-8D87-3F9860CAF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CDCDA-E29F-4255-B6DF-90F38F24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716-8272-4B44-91AB-082F1047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3315-8973-4E85-9B0E-94D41EF6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BFE5-AABF-441A-BA32-54933EA8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7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AFA0-F820-4102-B8E3-ED765933503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4451-C2AD-420E-9996-D7818562A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2022/1/4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400"/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5600B-CE08-45E0-A2D8-B0050BB8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E9C58-757C-4FE9-9933-4406150C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416A6-108C-4182-B243-B45167E4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B798DB2-4BE1-49AE-B489-DFFF8030C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E0442-C069-4F8D-858B-586C4673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1D22-EC0D-49C9-9F3F-F2442D713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05CF81F-EA18-4A72-9E67-5B001E4776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D8F93-A71E-4DA1-B6AF-A848B3E8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DB7D8-2E92-480A-BF5F-727ADC681DE1}"/>
              </a:ext>
            </a:extLst>
          </p:cNvPr>
          <p:cNvSpPr txBox="1"/>
          <p:nvPr/>
        </p:nvSpPr>
        <p:spPr>
          <a:xfrm>
            <a:off x="1611084" y="593185"/>
            <a:ext cx="618669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PHÒNG GIÁO DỤC &amp; ĐÀO TẠO HUYỆN THỦ THỪA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TRƯỜNG TIỂU HỌC NHỊ THÀNH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C488D-D517-47D4-87E9-15C981E44DA9}"/>
              </a:ext>
            </a:extLst>
          </p:cNvPr>
          <p:cNvSpPr txBox="1"/>
          <p:nvPr/>
        </p:nvSpPr>
        <p:spPr>
          <a:xfrm>
            <a:off x="2199642" y="1690466"/>
            <a:ext cx="5009577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TRỰC TUYẾN</a:t>
            </a:r>
            <a:endParaRPr lang="vi-VN" sz="3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943CD-0D3F-42A6-8E9B-284FD0C81227}"/>
              </a:ext>
            </a:extLst>
          </p:cNvPr>
          <p:cNvSpPr txBox="1"/>
          <p:nvPr/>
        </p:nvSpPr>
        <p:spPr>
          <a:xfrm>
            <a:off x="1784663" y="2848365"/>
            <a:ext cx="5839547" cy="16158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 defTabSz="685800">
              <a:defRPr/>
            </a:pP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1/4</a:t>
            </a:r>
          </a:p>
        </p:txBody>
      </p:sp>
    </p:spTree>
    <p:extLst>
      <p:ext uri="{BB962C8B-B14F-4D97-AF65-F5344CB8AC3E}">
        <p14:creationId xmlns:p14="http://schemas.microsoft.com/office/powerpoint/2010/main" val="27612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7" y="-1143002"/>
            <a:ext cx="6858000" cy="9144003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165" y="5579165"/>
            <a:ext cx="1278835" cy="12788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59206" y="826032"/>
            <a:ext cx="4425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T×m ch÷ </a:t>
            </a:r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vi-VN" sz="3600" b="1" dirty="0">
                <a:latin typeface=".VnAvant" panose="020B7200000000000000" pitchFamily="34" charset="0"/>
              </a:rPr>
              <a:t>, ch÷ </a:t>
            </a:r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600" b="1" dirty="0">
                <a:latin typeface=".VnAvant" panose="020B7200000000000000" pitchFamily="34" charset="0"/>
              </a:rPr>
              <a:t> 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00" y="1908312"/>
            <a:ext cx="6589873" cy="41236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319666" y="3127513"/>
            <a:ext cx="947534" cy="116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28354" y="4418485"/>
            <a:ext cx="947534" cy="1160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unnam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3" y="313496"/>
            <a:ext cx="1137046" cy="9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82" y="3875653"/>
            <a:ext cx="6624570" cy="2084531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74643" y="1331217"/>
            <a:ext cx="7452609" cy="208453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 </a:t>
            </a:r>
            <a:endParaRPr lang="en-US" sz="9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>
            <a:fillRect/>
          </a:stretch>
        </p:blipFill>
        <p:spPr>
          <a:xfrm>
            <a:off x="6605710" y="3089499"/>
            <a:ext cx="3121152" cy="3863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>
            <a:fillRect/>
          </a:stretch>
        </p:blipFill>
        <p:spPr>
          <a:xfrm>
            <a:off x="7364394" y="1943451"/>
            <a:ext cx="2001416" cy="2292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702428" y="636104"/>
            <a:ext cx="6440156" cy="6316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>
            <a:fillRect/>
          </a:stretch>
        </p:blipFill>
        <p:spPr>
          <a:xfrm>
            <a:off x="-221810" y="4435337"/>
            <a:ext cx="1962912" cy="2292096"/>
          </a:xfrm>
          <a:prstGeom prst="rect">
            <a:avLst/>
          </a:prstGeom>
        </p:spPr>
      </p:pic>
      <p:pic>
        <p:nvPicPr>
          <p:cNvPr id="23" name="Picture 22" descr="unnam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" y="30513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0822" y="178248"/>
            <a:ext cx="6378253" cy="143890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viết 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34" y="3715884"/>
            <a:ext cx="4988945" cy="1438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C5EE1-6239-4BF6-B303-ABFF951CE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447" y="3185599"/>
            <a:ext cx="7886700" cy="1325563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115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1: a - c</a:t>
            </a:r>
            <a:endParaRPr lang="en-US" sz="11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4" y="1010444"/>
            <a:ext cx="6836661" cy="48371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6134" y="2084097"/>
            <a:ext cx="3977677" cy="329453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069246" y="3068583"/>
            <a:ext cx="2063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a </a:t>
            </a:r>
            <a:endParaRPr kumimoji="0" lang="en-US" sz="23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93214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4" y="1010444"/>
            <a:ext cx="6836661" cy="48371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6134" y="2084097"/>
            <a:ext cx="3977677" cy="329453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069246" y="3068583"/>
            <a:ext cx="2063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75923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2" y="721217"/>
            <a:ext cx="4423404" cy="4713668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5789566" y="2279561"/>
            <a:ext cx="2955235" cy="133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0000FF"/>
                </a:solidFill>
                <a:latin typeface=".VnAvant" panose="020B7200000000000000" pitchFamily="34" charset="0"/>
              </a:rPr>
              <a:t>ca</a:t>
            </a:r>
            <a:endParaRPr lang="en-US" sz="8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2137" y="4942557"/>
            <a:ext cx="2485619" cy="1862048"/>
            <a:chOff x="2112137" y="4942557"/>
            <a:chExt cx="2485619" cy="1862048"/>
          </a:xfrm>
        </p:grpSpPr>
        <p:sp>
          <p:nvSpPr>
            <p:cNvPr id="6" name="TextBox 5"/>
            <p:cNvSpPr txBox="1"/>
            <p:nvPr/>
          </p:nvSpPr>
          <p:spPr>
            <a:xfrm>
              <a:off x="2112137" y="4942557"/>
              <a:ext cx="94538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atin typeface=".VnAvant" panose="020B7200000000000000" pitchFamily="34" charset="0"/>
                </a:rPr>
                <a:t>c</a:t>
              </a:r>
              <a:endParaRPr lang="en-US" sz="11500" b="1" dirty="0">
                <a:latin typeface=".VnAvant" panose="020B72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6686" y="4942557"/>
              <a:ext cx="14810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atin typeface=".VnAvant" panose="020B7200000000000000" pitchFamily="34" charset="0"/>
                </a:rPr>
                <a:t>a</a:t>
              </a:r>
              <a:endParaRPr lang="en-US" sz="115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16685" y="4932498"/>
            <a:ext cx="12170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11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008" y="4932498"/>
            <a:ext cx="9453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115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4" y="1010444"/>
            <a:ext cx="6836661" cy="48371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6134" y="2084097"/>
            <a:ext cx="3977677" cy="3294536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159877" y="1729180"/>
            <a:ext cx="4250028" cy="218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§¸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nh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vÇn</a:t>
            </a:r>
            <a:r>
              <a:rPr kumimoji="0" lang="en-US" sz="28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endParaRPr kumimoji="0" lang="en-US" sz="28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7475340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305318" y="1488576"/>
            <a:ext cx="4018208" cy="11644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8772" y="2818351"/>
            <a:ext cx="1902620" cy="1071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1544" y="2818351"/>
            <a:ext cx="2021982" cy="1071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15771" y="4353059"/>
            <a:ext cx="8206257" cy="9691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cê – a – ca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1" y="178100"/>
            <a:ext cx="3170618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§¸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vÇn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1891212"/>
            <a:ext cx="6554115" cy="4220164"/>
          </a:xfrm>
        </p:spPr>
      </p:pic>
      <p:pic>
        <p:nvPicPr>
          <p:cNvPr id="18434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8213691" y="5664799"/>
            <a:ext cx="778328" cy="1112374"/>
          </a:xfrm>
          <a:prstGeom prst="rect">
            <a:avLst/>
          </a:prstGeom>
        </p:spPr>
      </p:pic>
      <p:pic>
        <p:nvPicPr>
          <p:cNvPr id="18436" name="Picture 4" descr="vẽ tay phim hoạt hình kinh dị mạng nhện yếu tố vector Hình ảnh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4" y="5548692"/>
            <a:ext cx="1309308" cy="13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4454" y="783210"/>
            <a:ext cx="746257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.VnAvant" panose="020B7200000000000000" pitchFamily="34" charset="0"/>
              </a:rPr>
              <a:t>Nãi to tiÕng cã ©m </a:t>
            </a:r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vi-VN" sz="3200" dirty="0">
                <a:latin typeface=".VnAvant" panose="020B7200000000000000" pitchFamily="34" charset="0"/>
              </a:rPr>
              <a:t>. Nãi thÇm tiÕng kh«ng cã ©m a. </a:t>
            </a:r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6" y="2628881"/>
            <a:ext cx="7330665" cy="408152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96138" y="1921996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c¸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94942" y="2390279"/>
            <a:ext cx="1024188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gµ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71591" y="2564314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cµ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34566" y="4420355"/>
            <a:ext cx="1291041" cy="7905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nhµ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039" y="5315673"/>
            <a:ext cx="914402" cy="7068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l¸ </a:t>
            </a:r>
            <a:endParaRPr lang="en-US" sz="2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7" y="-1143002"/>
            <a:ext cx="6858000" cy="9144003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091" y="5883965"/>
            <a:ext cx="1198813" cy="974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4245" y="762691"/>
            <a:ext cx="44255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T×m tiÕng cã ©m </a:t>
            </a:r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600" b="1" dirty="0">
                <a:latin typeface=".VnAvant" panose="020B7200000000000000" pitchFamily="34" charset="0"/>
              </a:rPr>
              <a:t> 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3" y="1813497"/>
            <a:ext cx="6838638" cy="469029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-6" y="2187040"/>
            <a:ext cx="1126441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ê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78636" y="5664097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ó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35158" y="5741866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ß 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50635" y="2235097"/>
            <a:ext cx="1034410" cy="70688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¸</a:t>
            </a:r>
            <a:endParaRPr lang="en-US" sz="32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101</Words>
  <Application>Microsoft Office PowerPoint</Application>
  <PresentationFormat>On-screen Show (4:3)</PresentationFormat>
  <Paragraphs>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Microsoft YaHei</vt:lpstr>
      <vt:lpstr>宋体</vt:lpstr>
      <vt:lpstr>宋体</vt:lpstr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1_第一PPT，www.1ppt.com</vt:lpstr>
      <vt:lpstr>2_Office 主题​​</vt:lpstr>
      <vt:lpstr>2_Office Theme</vt:lpstr>
      <vt:lpstr>PowerPoint Presentation</vt:lpstr>
      <vt:lpstr>Bµi 1: a - c</vt:lpstr>
      <vt:lpstr>PowerPoint Presentation</vt:lpstr>
      <vt:lpstr>PowerPoint Presentation</vt:lpstr>
      <vt:lpstr>PowerPoint Presentation</vt:lpstr>
      <vt:lpstr>PowerPoint Presentation</vt:lpstr>
      <vt:lpstr>§¸nh vÇn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105</cp:revision>
  <dcterms:created xsi:type="dcterms:W3CDTF">2019-04-23T02:02:00Z</dcterms:created>
  <dcterms:modified xsi:type="dcterms:W3CDTF">2022-01-04T11:55:19Z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