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0" r:id="rId2"/>
    <p:sldId id="283" r:id="rId3"/>
    <p:sldId id="256" r:id="rId4"/>
    <p:sldId id="285" r:id="rId5"/>
    <p:sldId id="286" r:id="rId6"/>
    <p:sldId id="273" r:id="rId7"/>
    <p:sldId id="287" r:id="rId8"/>
    <p:sldId id="257" r:id="rId9"/>
    <p:sldId id="258" r:id="rId10"/>
    <p:sldId id="301" r:id="rId11"/>
    <p:sldId id="290" r:id="rId12"/>
    <p:sldId id="291" r:id="rId13"/>
    <p:sldId id="302" r:id="rId14"/>
    <p:sldId id="304" r:id="rId15"/>
    <p:sldId id="296" r:id="rId16"/>
    <p:sldId id="267" r:id="rId17"/>
    <p:sldId id="297" r:id="rId18"/>
    <p:sldId id="318" r:id="rId19"/>
    <p:sldId id="319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BB6"/>
    <a:srgbClr val="99CCFF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8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704AA-6D96-400C-980B-756F3E2E3DE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7F3E8-E3C9-4F0B-A2A5-405292E7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2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AE6AEA-83AA-4CF6-A5F3-F6411DC10C4C}" type="slidenum">
              <a:rPr lang="en-US" altLang="en-US" sz="1200">
                <a:latin typeface="Arial" panose="020B0604020202020204" pitchFamily="34" charset="0"/>
              </a:rPr>
              <a:pPr/>
              <a:t>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5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D312-47FE-46FB-8A3A-26A788DED15A}" type="datetime1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4B1A-EFFB-46C4-9D0B-CD4D6589E628}" type="datetime1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454A-9AF3-4199-B3AC-D0C039BACA3D}" type="datetime1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1559-4E7A-45D2-A0CA-0F52661A91C9}" type="datetime1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F77A-4327-4214-9277-ADFD890D435D}" type="datetime1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CFEB6-0CAF-4173-8EB0-107313AFE83E}" type="datetime1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C748-C141-4C87-9308-EEABC1840F7D}" type="datetime1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92E5-6279-47EF-856B-3CE8D58C4135}" type="datetime1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3557-4988-4653-97E9-7F6073C3EB37}" type="datetime1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52DA-8454-4F8B-BF00-8C006C51CDF0}" type="datetime1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58DDB-3355-42B4-B5CC-AFE3493F9A45}" type="datetime1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9C64B-B376-43DE-9366-5C8065795E27}" type="datetime1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Bai%20giang%2012-13%20-%20HOA\GA%20DT%20LOP%203\PH&#210;NG%20CH&#193;Y%20KHI%20&#7902;%20NH&#192;\&#7902;%20Tr&#432;&#7901;ng%20C&#244;%20D&#7841;y%20Em%20Th&#7871;%20-%20H&#224;%20Lam%20_%20320%20lyrics,%20upload%20b&#7903;i%20angelkute_star9x195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hdphoto" Target="../media/hdphoto1.wdp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em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Bai%20giang%2012-13%20-%20HOA\GA%20DT%20LOP%203\PH&#210;NG%20CH&#193;Y%20KHI%20&#7902;%20NH&#192;\&#7902;%20Tr&#432;&#7901;ng%20C&#244;%20D&#7841;y%20Em%20Th&#7871;%20-%20H&#224;%20Lam%20_%20320%20lyrics,%20upload%20b&#7903;i%20angelkute_star9x195.mp3" TargetMode="Externa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hdphoto" Target="../media/hdphoto1.wdp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em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3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-640081" y="-76200"/>
            <a:ext cx="12945291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57200" y="544511"/>
            <a:ext cx="11586117" cy="61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  <a:p>
            <a:pPr algn="ctr"/>
            <a:endParaRPr lang="en-US" sz="40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6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Ở Trường Cô Dạy Em Thế - Hà Lam _ 320 lyrics, upload bởi angelkute_star9x19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752600" y="6248400"/>
            <a:ext cx="304800" cy="3048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5814" y="561232"/>
            <a:ext cx="8499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Luyện đọc từ khó kết hợp giải nghĩa từ</a:t>
            </a:r>
            <a:r>
              <a:rPr lang="en-US" sz="400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1655724" y="1755617"/>
            <a:ext cx="2021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smtClean="0">
                <a:latin typeface="Times New Roman" panose="02020603050405020304" pitchFamily="18" charset="0"/>
                <a:ea typeface="Calibri" panose="020F0502020204030204" pitchFamily="34" charset="0"/>
              </a:rPr>
              <a:t>nảy lộc</a:t>
            </a:r>
            <a:endParaRPr lang="en-US" sz="4000"/>
          </a:p>
        </p:txBody>
      </p:sp>
      <p:sp>
        <p:nvSpPr>
          <p:cNvPr id="149" name="Rectangle 148"/>
          <p:cNvSpPr/>
          <p:nvPr/>
        </p:nvSpPr>
        <p:spPr>
          <a:xfrm>
            <a:off x="1566721" y="2695237"/>
            <a:ext cx="3488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smtClean="0">
                <a:latin typeface="Times New Roman" panose="02020603050405020304" pitchFamily="18" charset="0"/>
                <a:ea typeface="Calibri" panose="020F0502020204030204" pitchFamily="34" charset="0"/>
              </a:rPr>
              <a:t>đơm </a:t>
            </a:r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trái </a:t>
            </a:r>
            <a:r>
              <a:rPr lang="en-US" sz="4000" i="1" smtClean="0">
                <a:latin typeface="Times New Roman" panose="02020603050405020304" pitchFamily="18" charset="0"/>
                <a:ea typeface="Calibri" panose="020F0502020204030204" pitchFamily="34" charset="0"/>
              </a:rPr>
              <a:t>ngọt </a:t>
            </a:r>
            <a:endParaRPr lang="en-US" sz="4000"/>
          </a:p>
        </p:txBody>
      </p:sp>
      <p:sp>
        <p:nvSpPr>
          <p:cNvPr id="150" name="Rectangle 149"/>
          <p:cNvSpPr/>
          <p:nvPr/>
        </p:nvSpPr>
        <p:spPr>
          <a:xfrm>
            <a:off x="7063247" y="1801037"/>
            <a:ext cx="4236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40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ung </a:t>
            </a:r>
            <a:r>
              <a:rPr lang="en-US" sz="40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sướng</a:t>
            </a:r>
            <a:endParaRPr lang="en-US" sz="4000" dirty="0"/>
          </a:p>
        </p:txBody>
      </p:sp>
      <p:sp>
        <p:nvSpPr>
          <p:cNvPr id="151" name="Rectangle 150"/>
          <p:cNvSpPr/>
          <p:nvPr/>
        </p:nvSpPr>
        <p:spPr>
          <a:xfrm>
            <a:off x="7063248" y="2799435"/>
            <a:ext cx="2782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smtClean="0">
                <a:latin typeface="Times New Roman" panose="02020603050405020304" pitchFamily="18" charset="0"/>
                <a:ea typeface="Calibri" panose="020F0502020204030204" pitchFamily="34" charset="0"/>
              </a:rPr>
              <a:t>bập bùng</a:t>
            </a:r>
            <a:endParaRPr lang="en-US" sz="4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8" grpId="0"/>
      <p:bldP spid="149" grpId="0"/>
      <p:bldP spid="150" grpId="0"/>
      <p:bldP spid="1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496388"/>
            <a:ext cx="5499041" cy="41409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91" y="404948"/>
            <a:ext cx="5680505" cy="4140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684627" y="5212977"/>
            <a:ext cx="88053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smtClean="0"/>
              <a:t>Đâm chồi: </a:t>
            </a:r>
            <a:r>
              <a:rPr lang="en-US" altLang="en-US" sz="3600" b="1"/>
              <a:t>mọc ra những mầm non</a:t>
            </a:r>
            <a:r>
              <a:rPr lang="en-US" altLang="en-US" sz="3600" b="1" smtClean="0"/>
              <a:t>, lá </a:t>
            </a:r>
            <a:r>
              <a:rPr lang="en-US" altLang="en-US" sz="3600" b="1"/>
              <a:t>non.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27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7" y="365762"/>
            <a:ext cx="5683345" cy="3814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06" y="365762"/>
            <a:ext cx="5922594" cy="384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878749" y="4510611"/>
            <a:ext cx="3125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smtClean="0"/>
              <a:t>Đơm</a:t>
            </a:r>
            <a:r>
              <a:rPr lang="en-US" altLang="en-US" sz="3600" b="1"/>
              <a:t>: nảy ra.</a:t>
            </a:r>
          </a:p>
        </p:txBody>
      </p:sp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216247" y="4295775"/>
            <a:ext cx="11975753" cy="2527300"/>
            <a:chOff x="129118" y="6061075"/>
            <a:chExt cx="12069233" cy="25273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37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263" y="1599136"/>
            <a:ext cx="10730362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/ mới có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bập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 bếp lửa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nhà sàn,/ mọi người mới có giấc ngủ ấm trong chăn</a:t>
            </a:r>
            <a:r>
              <a:rPr lang="en-US" sz="36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9941" y="324167"/>
            <a:ext cx="6191118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dài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729" y="2975128"/>
            <a:ext cx="10730362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 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 Đông,/ cháu có công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 ủ mầm sống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để xuân về cây cối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40914" y="4239252"/>
            <a:ext cx="12110172" cy="2527300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509488" y="2580947"/>
            <a:ext cx="741976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07131" y="2580947"/>
            <a:ext cx="76244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0" y="4829176"/>
            <a:ext cx="12192000" cy="204152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/>
        </p:spPr>
        <p:txBody>
          <a:bodyPr lIns="68580" tIns="34290" rIns="68580" bIns="34290"/>
          <a:lstStyle/>
          <a:p>
            <a:pPr>
              <a:defRPr/>
            </a:pPr>
            <a:endParaRPr lang="zh-CN" altLang="en-US" sz="1350"/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4" y="1175657"/>
            <a:ext cx="2532062" cy="57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970" y="9524"/>
            <a:ext cx="2326259" cy="228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8" name="组合 5"/>
          <p:cNvGrpSpPr>
            <a:grpSpLocks/>
          </p:cNvGrpSpPr>
          <p:nvPr/>
        </p:nvGrpSpPr>
        <p:grpSpPr bwMode="auto">
          <a:xfrm>
            <a:off x="0" y="4295775"/>
            <a:ext cx="12192000" cy="2527300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2" name="WordArt 9"/>
          <p:cNvSpPr>
            <a:spLocks noChangeArrowheads="1" noChangeShapeType="1" noTextEdit="1"/>
          </p:cNvSpPr>
          <p:nvPr/>
        </p:nvSpPr>
        <p:spPr bwMode="auto">
          <a:xfrm>
            <a:off x="4186172" y="1016546"/>
            <a:ext cx="3426365" cy="66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CHƠI</a:t>
            </a:r>
            <a:endParaRPr lang="vi-VN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680008" y="2279142"/>
            <a:ext cx="6773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0" i="1" kern="1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ĐỐ VUI</a:t>
            </a:r>
            <a:endParaRPr lang="en-US" sz="12000" i="1" kern="1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7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92375" y="1593171"/>
            <a:ext cx="6191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1:  Mùa gì ấm áp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Mưa phùn nhẹ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Khắp chốn cỏ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Đâm chồi nảy lộc ?</a:t>
            </a:r>
          </a:p>
        </p:txBody>
      </p:sp>
      <p:sp>
        <p:nvSpPr>
          <p:cNvPr id="5" name="Explosion 1 4"/>
          <p:cNvSpPr/>
          <p:nvPr/>
        </p:nvSpPr>
        <p:spPr>
          <a:xfrm>
            <a:off x="5424714" y="4206196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737305" y="1503590"/>
            <a:ext cx="5616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4: Mùa gì rét buốt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Gió bấc ào 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Đi học, đi làm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Phải lo mặc ấm?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395685" y="4172859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332718" y="1570493"/>
            <a:ext cx="6551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2:  Phượng đỏ mùa nào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Ve kêu thổn thức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Ngoài trời nóng nực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Hay có mưa rào ?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608524" y="4187373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Hạ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06222" y="1499962"/>
            <a:ext cx="6121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3: Mùa gì dịu nắng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Mây nhẹ nhàng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Bưởi vàng trên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Quả hồng chín đỏ? 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526314" y="4216401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30" y="26127"/>
            <a:ext cx="7132730" cy="682687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7"/>
            <a:ext cx="149383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3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-640081" y="-76200"/>
            <a:ext cx="12945291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KINH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206" y="1905000"/>
            <a:ext cx="8343900" cy="1771650"/>
          </a:xfrm>
          <a:prstGeom prst="rect">
            <a:avLst/>
          </a:prstGeom>
          <a:noFill/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063751" y="609600"/>
            <a:ext cx="82994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Xin </a:t>
            </a:r>
            <a:r>
              <a:rPr lang="en-US" sz="40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ch©n </a:t>
            </a:r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thµnh c¶m ¬n c¸c </a:t>
            </a:r>
          </a:p>
          <a:p>
            <a:pPr algn="ctr"/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thÇy c« gi¸o vµ c¸c em</a:t>
            </a:r>
          </a:p>
        </p:txBody>
      </p:sp>
      <p:pic>
        <p:nvPicPr>
          <p:cNvPr id="6" name="Picture 5" descr="manh khoe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6666FF"/>
              </a:clrFrom>
              <a:clrTo>
                <a:srgbClr val="6666FF">
                  <a:alpha val="0"/>
                </a:srgbClr>
              </a:clrTo>
            </a:clrChange>
            <a:duotone>
              <a:prstClr val="black"/>
              <a:srgbClr val="0016E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13773" y="3975100"/>
            <a:ext cx="4260850" cy="1554163"/>
          </a:xfrm>
          <a:prstGeom prst="rect">
            <a:avLst/>
          </a:prstGeom>
          <a:noFill/>
        </p:spPr>
      </p:pic>
      <p:pic>
        <p:nvPicPr>
          <p:cNvPr id="7" name="Picture 8" descr="HANH PHUC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rgbClr val="0033CC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733506" y="3865562"/>
            <a:ext cx="3657600" cy="1773237"/>
          </a:xfrm>
          <a:prstGeom prst="rect">
            <a:avLst/>
          </a:prstGeom>
          <a:noFill/>
        </p:spPr>
      </p:pic>
      <p:pic>
        <p:nvPicPr>
          <p:cNvPr id="9" name="Ở Trường Cô Dạy Em Thế - Hà Lam _ 320 lyrics, upload bởi angelkute_star9x19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752600" y="6248400"/>
            <a:ext cx="304800" cy="3048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9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306" cy="317427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079155" y="3427615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402cd816">
            <a:extLst>
              <a:ext uri="{FF2B5EF4-FFF2-40B4-BE49-F238E27FC236}">
                <a16:creationId xmlns:a16="http://schemas.microsoft.com/office/drawing/2014/main" xmlns="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70571" y="4095087"/>
            <a:ext cx="2721428" cy="27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02cd816">
            <a:extLst>
              <a:ext uri="{FF2B5EF4-FFF2-40B4-BE49-F238E27FC236}">
                <a16:creationId xmlns:a16="http://schemas.microsoft.com/office/drawing/2014/main" xmlns="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348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02B90C2-92B9-4F29-8857-9705F4A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2638697" y="2677886"/>
            <a:ext cx="6500947" cy="23513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3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lá mùa xu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124" y="267787"/>
            <a:ext cx="10511248" cy="635508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87" y="203835"/>
            <a:ext cx="8420780" cy="781050"/>
          </a:xfrm>
          <a:prstGeom prst="rect">
            <a:avLst/>
          </a:prstGeom>
        </p:spPr>
      </p:pic>
      <p:pic>
        <p:nvPicPr>
          <p:cNvPr id="1026" name="Picture 2" descr="https://kenhthoitiet.vn/wp-content/uploads/2019/07/khong-nen-lam-khi-nang-nong-696x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7" y="1283728"/>
            <a:ext cx="5377680" cy="356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ắng nóng không chịu nổi, cư dân mạng thi nhau đăng ảnh trời mưa để cầu được ước thấy - Ảnh 2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1205455"/>
            <a:ext cx="5905500" cy="362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29" y="104504"/>
            <a:ext cx="954768" cy="91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88925" y="0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418155" y="-863880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9560" y="1593867"/>
            <a:ext cx="352299" cy="5802531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3739374" y="2609140"/>
            <a:ext cx="5999569" cy="1300346"/>
          </a:xfrm>
          <a:prstGeom prst="rect">
            <a:avLst/>
          </a:prstGeom>
          <a:solidFill>
            <a:srgbClr val="92D050"/>
          </a:solidFill>
        </p:spPr>
        <p:txBody>
          <a:bodyPr wrap="square" lIns="68571" tIns="34285" rIns="68571" bIns="34285" rtlCol="0">
            <a:spAutoFit/>
          </a:bodyPr>
          <a:lstStyle/>
          <a:p>
            <a:pPr lvl="0" algn="ctr"/>
            <a:r>
              <a:rPr lang="en-US" altLang="zh-CN" sz="8000" b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ĐỌC</a:t>
            </a: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491" y="40510"/>
            <a:ext cx="3752850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662" y="621535"/>
            <a:ext cx="10416208" cy="4102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62" y="4724078"/>
            <a:ext cx="10296938" cy="2027906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980662" y="470115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6" y="726218"/>
            <a:ext cx="11081922" cy="3285899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89952" y="726218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endParaRPr lang="en-GB" alt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xmlns="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xmlns="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258</Words>
  <Application>Microsoft Office PowerPoint</Application>
  <PresentationFormat>Widescreen</PresentationFormat>
  <Paragraphs>68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Times New Roman</vt:lpstr>
      <vt:lpstr>字魂59号-创粗黑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101</cp:revision>
  <dcterms:created xsi:type="dcterms:W3CDTF">2021-04-06T13:29:12Z</dcterms:created>
  <dcterms:modified xsi:type="dcterms:W3CDTF">2022-08-02T05:26:25Z</dcterms:modified>
</cp:coreProperties>
</file>