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84" r:id="rId3"/>
    <p:sldId id="280" r:id="rId4"/>
    <p:sldId id="272" r:id="rId5"/>
    <p:sldId id="285" r:id="rId6"/>
    <p:sldId id="273" r:id="rId7"/>
    <p:sldId id="275" r:id="rId8"/>
    <p:sldId id="276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 autoAdjust="0"/>
    <p:restoredTop sz="94660"/>
  </p:normalViewPr>
  <p:slideViewPr>
    <p:cSldViewPr>
      <p:cViewPr varScale="1">
        <p:scale>
          <a:sx n="42" d="100"/>
          <a:sy n="42" d="100"/>
        </p:scale>
        <p:origin x="70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5C65B-2BDB-48C1-AA3F-2778DB931673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8747A-E8BB-494A-84A6-DB9A906C1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3DCEB-2AAD-442E-96C5-14A5FFF6E45E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85CA-5DAE-4153-9497-AD19D68293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GA&#272;T%2009-10\&#272;IA%20-%20Thuong%20mai%20va%20du%20lich\&#272;IA%20-%20Thuong%20mai%20va%20du%20lich\co%20giao%20lop%20em.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Nhac%20cach%20mang\dau%20chan%20phia%20truoc%20_cao%20minh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unflowers_wave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5014913"/>
            <a:ext cx="10302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aisy_button_pink_hb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879475"/>
            <a:ext cx="554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933575"/>
            <a:ext cx="12001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808163"/>
            <a:ext cx="120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657475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640013"/>
            <a:ext cx="12001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4473575"/>
            <a:ext cx="12001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3070225"/>
            <a:ext cx="12001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cture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3070225"/>
            <a:ext cx="12001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1470025" y="3844925"/>
            <a:ext cx="6083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 5/2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/>
        </p:nvSpPr>
        <p:spPr bwMode="auto">
          <a:xfrm>
            <a:off x="2109788" y="1808163"/>
            <a:ext cx="4752975" cy="44973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7433"/>
              </a:avLst>
            </a:prstTxWarp>
          </a:bodyPr>
          <a:lstStyle/>
          <a:p>
            <a:pPr algn="ctr"/>
            <a:r>
              <a:rPr lang="vi-VN" sz="1662" b="1" kern="10" dirty="0">
                <a:ln w="9525">
                  <a:solidFill>
                    <a:srgbClr val="EDFAD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NHỊ THÀNH</a:t>
            </a:r>
            <a:endParaRPr lang="en-US" sz="1662" b="1" kern="10" dirty="0">
              <a:ln w="9525">
                <a:solidFill>
                  <a:srgbClr val="EDFAD2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31" name="AutoShape 15"/>
          <p:cNvSpPr>
            <a:spLocks noChangeArrowheads="1"/>
          </p:cNvSpPr>
          <p:nvPr/>
        </p:nvSpPr>
        <p:spPr bwMode="auto">
          <a:xfrm>
            <a:off x="3378200" y="1879600"/>
            <a:ext cx="2252663" cy="1982788"/>
          </a:xfrm>
          <a:prstGeom prst="star32">
            <a:avLst>
              <a:gd name="adj" fmla="val 2301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032" name="co giao lop em.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486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02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3963" fill="hold"/>
                                        <p:tgtEl>
                                          <p:spTgt spid="86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32"/>
                </p:tgtEl>
              </p:cMediaNode>
            </p:audio>
          </p:childTnLst>
        </p:cTn>
      </p:par>
    </p:tnLst>
    <p:bldLst>
      <p:bldP spid="86029" grpId="0"/>
      <p:bldP spid="86031" grpId="0" animBg="1"/>
      <p:bldP spid="8603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u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rose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219700"/>
            <a:ext cx="1219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4925"/>
            <a:ext cx="1219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ros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0"/>
            <a:ext cx="1219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rose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219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1066800" y="2514600"/>
            <a:ext cx="7277100" cy="14049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280FBD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 .</a:t>
            </a:r>
          </a:p>
        </p:txBody>
      </p:sp>
      <p:pic>
        <p:nvPicPr>
          <p:cNvPr id="44041" name="dau chan phia truoc _cao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0" descr="images_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1" descr="images_1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2" descr="valros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4962525"/>
            <a:ext cx="21336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37178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236" fill="hold"/>
                                        <p:tgtEl>
                                          <p:spTgt spid="440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4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6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qua: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9577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6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17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dirty="0" smtClean="0">
                <a:latin typeface="+mj-lt"/>
              </a:rPr>
              <a:t>1. </a:t>
            </a:r>
            <a:r>
              <a:rPr lang="vi-VN" sz="4400" dirty="0" smtClean="0">
                <a:latin typeface="+mj-lt"/>
              </a:rPr>
              <a:t>Thực </a:t>
            </a:r>
            <a:r>
              <a:rPr lang="vi-VN" sz="4400" dirty="0">
                <a:latin typeface="+mj-lt"/>
              </a:rPr>
              <a:t>hiện tốt nội quy trường lớp</a:t>
            </a:r>
            <a:endParaRPr lang="en-US" sz="4400" dirty="0">
              <a:latin typeface="+mj-lt"/>
            </a:endParaRPr>
          </a:p>
          <a:p>
            <a:pPr lvl="0"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lvl="0" algn="just"/>
            <a:r>
              <a:rPr lang="en-US" sz="4400" dirty="0" smtClean="0">
                <a:latin typeface="+mj-lt"/>
              </a:rPr>
              <a:t>5. </a:t>
            </a:r>
            <a:r>
              <a:rPr lang="vi-VN" sz="4400" dirty="0" smtClean="0">
                <a:latin typeface="+mj-lt"/>
              </a:rPr>
              <a:t>Khắc </a:t>
            </a:r>
            <a:r>
              <a:rPr lang="vi-VN" sz="4400" dirty="0">
                <a:latin typeface="+mj-lt"/>
              </a:rPr>
              <a:t>phục những tồn tại của tuần qua.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90772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6781800" cy="5410200"/>
          </a:xfrm>
        </p:spPr>
      </p:pic>
    </p:spTree>
    <p:extLst>
      <p:ext uri="{BB962C8B-B14F-4D97-AF65-F5344CB8AC3E}">
        <p14:creationId xmlns:p14="http://schemas.microsoft.com/office/powerpoint/2010/main" val="33321480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419600" cy="601980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7200"/>
            <a:ext cx="3962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567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962400" cy="632460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487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220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121</Words>
  <Application>Microsoft Office PowerPoint</Application>
  <PresentationFormat>On-screen Show (4:3)</PresentationFormat>
  <Paragraphs>13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Xem tranh về hình ảnh chú bộ đội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HUUNHAN</dc:creator>
  <cp:lastModifiedBy>A TU</cp:lastModifiedBy>
  <cp:revision>62</cp:revision>
  <dcterms:created xsi:type="dcterms:W3CDTF">2018-11-18T02:25:47Z</dcterms:created>
  <dcterms:modified xsi:type="dcterms:W3CDTF">2022-12-27T01:39:35Z</dcterms:modified>
</cp:coreProperties>
</file>