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69" r:id="rId2"/>
    <p:sldId id="280" r:id="rId3"/>
    <p:sldId id="284" r:id="rId4"/>
    <p:sldId id="295" r:id="rId5"/>
    <p:sldId id="270" r:id="rId6"/>
    <p:sldId id="285" r:id="rId7"/>
    <p:sldId id="286" r:id="rId8"/>
    <p:sldId id="287" r:id="rId9"/>
    <p:sldId id="288" r:id="rId10"/>
    <p:sldId id="289" r:id="rId11"/>
    <p:sldId id="296" r:id="rId12"/>
    <p:sldId id="290" r:id="rId13"/>
    <p:sldId id="271" r:id="rId14"/>
    <p:sldId id="294" r:id="rId15"/>
    <p:sldId id="297" r:id="rId16"/>
    <p:sldId id="291" r:id="rId17"/>
    <p:sldId id="272" r:id="rId18"/>
    <p:sldId id="273" r:id="rId19"/>
    <p:sldId id="274" r:id="rId20"/>
    <p:sldId id="275" r:id="rId21"/>
    <p:sldId id="276" r:id="rId22"/>
    <p:sldId id="277" r:id="rId23"/>
    <p:sldId id="282" r:id="rId24"/>
    <p:sldId id="292" r:id="rId25"/>
    <p:sldId id="293"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60" autoAdjust="0"/>
    <p:restoredTop sz="94660"/>
  </p:normalViewPr>
  <p:slideViewPr>
    <p:cSldViewPr>
      <p:cViewPr varScale="1">
        <p:scale>
          <a:sx n="40" d="100"/>
          <a:sy n="40" d="100"/>
        </p:scale>
        <p:origin x="81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A5C65B-2BDB-48C1-AA3F-2778DB931673}" type="datetimeFigureOut">
              <a:rPr lang="en-US" smtClean="0"/>
              <a:pPr/>
              <a:t>05/01/2023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E8747A-E8BB-494A-84A6-DB9A906C1628}" type="slidenum">
              <a:rPr lang="en-US" smtClean="0"/>
              <a:pPr/>
              <a:t>‹#›</a:t>
            </a:fld>
            <a:endParaRPr lang="en-US"/>
          </a:p>
        </p:txBody>
      </p:sp>
    </p:spTree>
    <p:extLst>
      <p:ext uri="{BB962C8B-B14F-4D97-AF65-F5344CB8AC3E}">
        <p14:creationId xmlns:p14="http://schemas.microsoft.com/office/powerpoint/2010/main" val="1624535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D9E58-D8BD-4810-988E-7F601892CEB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3502D77C-1469-4F3A-9A41-CB118FF416A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1D02359-AE24-4E9A-877C-6B70F45CB3C0}"/>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5" name="Footer Placeholder 4">
            <a:extLst>
              <a:ext uri="{FF2B5EF4-FFF2-40B4-BE49-F238E27FC236}">
                <a16:creationId xmlns:a16="http://schemas.microsoft.com/office/drawing/2014/main" id="{B18BDB5A-134B-4D32-B450-BE5F012863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DE63FA-E059-48CF-BC13-2F0A5F9920CE}"/>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158655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2BD44-83EE-4B4E-A9AC-F8C02CCCC8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C57537-426A-4F6B-869A-B5DD3F0289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8CCE2-85E7-4A94-B58F-88508F09EDB8}"/>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5" name="Footer Placeholder 4">
            <a:extLst>
              <a:ext uri="{FF2B5EF4-FFF2-40B4-BE49-F238E27FC236}">
                <a16:creationId xmlns:a16="http://schemas.microsoft.com/office/drawing/2014/main" id="{EB4CF989-9E93-4CF3-8DBA-09B88570F8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1465EA-60D7-4A8C-B7D2-DABC14F8E32E}"/>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3654176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FDD22F-FC3E-4B59-8B08-CDD7C872D42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7D8256-C210-48E0-9B89-7745E8D89365}"/>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C991BF-8011-422E-8393-EEBC439BFB37}"/>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5" name="Footer Placeholder 4">
            <a:extLst>
              <a:ext uri="{FF2B5EF4-FFF2-40B4-BE49-F238E27FC236}">
                <a16:creationId xmlns:a16="http://schemas.microsoft.com/office/drawing/2014/main" id="{5E9972CB-870F-418D-A9A4-076C434ABC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2D578-D8EF-4F63-86F1-13D7F5624539}"/>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91511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3D3D-641F-44CB-84FC-EB392DE1C8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396689-CD2A-4B74-8500-ECDE3DA84B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5F0D5F-AA0D-44BB-8090-F48FD75EBBE9}"/>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5" name="Footer Placeholder 4">
            <a:extLst>
              <a:ext uri="{FF2B5EF4-FFF2-40B4-BE49-F238E27FC236}">
                <a16:creationId xmlns:a16="http://schemas.microsoft.com/office/drawing/2014/main" id="{59C9FEB4-77B4-4263-9427-D01E91710A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5A091-3336-46A1-87F2-5A5981452B6E}"/>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3267536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FB058-1B0B-4E0C-A101-34A3B5F8CB3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ABAF268-8B88-4F96-B605-FF3FF0A1ECB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CBB6D5-F2DF-44EA-948E-0180278EF37A}"/>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5" name="Footer Placeholder 4">
            <a:extLst>
              <a:ext uri="{FF2B5EF4-FFF2-40B4-BE49-F238E27FC236}">
                <a16:creationId xmlns:a16="http://schemas.microsoft.com/office/drawing/2014/main" id="{6110B236-7575-47C3-B4F3-87E7194535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B7AA6B-1FB1-4391-A782-FB7B886DE816}"/>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110972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D21F3-DE69-4DDB-BE53-3ACC67E421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57F54F-CD36-4280-ADEA-F4F4F46B4821}"/>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431B23-4DCF-4E23-A657-BB6D86CC904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5D42A9-7ABB-46D1-8677-241E2E335046}"/>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6" name="Footer Placeholder 5">
            <a:extLst>
              <a:ext uri="{FF2B5EF4-FFF2-40B4-BE49-F238E27FC236}">
                <a16:creationId xmlns:a16="http://schemas.microsoft.com/office/drawing/2014/main" id="{63D906F9-5FFD-4C2D-BEE1-9A44E80471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BE120-532F-44A7-9E34-7C963500942C}"/>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3614425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63F39-D0B1-4230-8A58-C0F76B7AED4C}"/>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779F6E-DBA5-4B46-AAD0-26817B3C0EB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05876-0A2B-4E48-BD81-19646E8AAC43}"/>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705163-586E-4CAA-A5CB-9B47BF93B96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9412B-47C5-4BC1-ADBD-775AE113B92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F136D1-CE59-497B-8409-BFBAEF7ACBB7}"/>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8" name="Footer Placeholder 7">
            <a:extLst>
              <a:ext uri="{FF2B5EF4-FFF2-40B4-BE49-F238E27FC236}">
                <a16:creationId xmlns:a16="http://schemas.microsoft.com/office/drawing/2014/main" id="{81E45975-16D7-427A-AC38-FE537F6B16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95A02D-57A3-4EDA-A8C5-8B7CF8744C84}"/>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535697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D1F1A-6C24-4B61-9069-C34BAC276F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2F128-D677-475A-8ABA-6C47719B867C}"/>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4" name="Footer Placeholder 3">
            <a:extLst>
              <a:ext uri="{FF2B5EF4-FFF2-40B4-BE49-F238E27FC236}">
                <a16:creationId xmlns:a16="http://schemas.microsoft.com/office/drawing/2014/main" id="{DF4EB8B8-A95A-44C9-B7E3-8DC5E5A711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C8596A-D16C-4D25-9BC9-10537BDE7535}"/>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274122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73CD73-E3B7-4D5B-8886-5460E43D448B}"/>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3" name="Footer Placeholder 2">
            <a:extLst>
              <a:ext uri="{FF2B5EF4-FFF2-40B4-BE49-F238E27FC236}">
                <a16:creationId xmlns:a16="http://schemas.microsoft.com/office/drawing/2014/main" id="{04C7F034-BAB5-472E-A6CF-649E1B125A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36023A-67DD-4477-8CF9-AF312CC47DBA}"/>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9872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12B8D-8E8B-4980-9DDA-DB799340E3A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FF2AA3E-7B14-428E-91FA-FFA57C57DD6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2A422F-97E0-45B6-92F9-618450C5829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F2E8643-8360-465A-AC8B-4F0E058D622E}"/>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6" name="Footer Placeholder 5">
            <a:extLst>
              <a:ext uri="{FF2B5EF4-FFF2-40B4-BE49-F238E27FC236}">
                <a16:creationId xmlns:a16="http://schemas.microsoft.com/office/drawing/2014/main" id="{5EDDBC0E-4053-40D1-ACF5-32D4E8C25D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A4454F-2C81-43E7-98CD-CE106648A29A}"/>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300166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330D6-F98D-4426-96D2-AF8EDBAF8C9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BBDD38B-4A55-4CE1-AB7C-60D0EAA7580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A2F5777-167A-4EA0-8C07-19AC8116C12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7B8CD45-D48C-4092-881C-EC02386503FF}"/>
              </a:ext>
            </a:extLst>
          </p:cNvPr>
          <p:cNvSpPr>
            <a:spLocks noGrp="1"/>
          </p:cNvSpPr>
          <p:nvPr>
            <p:ph type="dt" sz="half" idx="10"/>
          </p:nvPr>
        </p:nvSpPr>
        <p:spPr/>
        <p:txBody>
          <a:bodyPr/>
          <a:lstStyle/>
          <a:p>
            <a:fld id="{1223DCEB-2AAD-442E-96C5-14A5FFF6E45E}" type="datetimeFigureOut">
              <a:rPr lang="en-US" smtClean="0"/>
              <a:pPr/>
              <a:t>05/01/2023</a:t>
            </a:fld>
            <a:endParaRPr lang="en-US"/>
          </a:p>
        </p:txBody>
      </p:sp>
      <p:sp>
        <p:nvSpPr>
          <p:cNvPr id="6" name="Footer Placeholder 5">
            <a:extLst>
              <a:ext uri="{FF2B5EF4-FFF2-40B4-BE49-F238E27FC236}">
                <a16:creationId xmlns:a16="http://schemas.microsoft.com/office/drawing/2014/main" id="{0F03A178-9A7B-4B26-B820-1BC61CB691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4AAFF1-00AD-474E-85FB-CC8CE1F10685}"/>
              </a:ext>
            </a:extLst>
          </p:cNvPr>
          <p:cNvSpPr>
            <a:spLocks noGrp="1"/>
          </p:cNvSpPr>
          <p:nvPr>
            <p:ph type="sldNum" sz="quarter" idx="12"/>
          </p:nvPr>
        </p:nvSpPr>
        <p:spPr/>
        <p:txBody>
          <a:bodyPr/>
          <a:lstStyle/>
          <a:p>
            <a:fld id="{05A885CA-5DAE-4153-9497-AD19D6829398}" type="slidenum">
              <a:rPr lang="en-US" smtClean="0"/>
              <a:pPr/>
              <a:t>‹#›</a:t>
            </a:fld>
            <a:endParaRPr lang="en-US"/>
          </a:p>
        </p:txBody>
      </p:sp>
    </p:spTree>
    <p:extLst>
      <p:ext uri="{BB962C8B-B14F-4D97-AF65-F5344CB8AC3E}">
        <p14:creationId xmlns:p14="http://schemas.microsoft.com/office/powerpoint/2010/main" val="4057770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63EC73-1368-407C-AFF0-2BB479A61B6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B806D8-CE8F-4E30-8354-B678F8EBC79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41341-136A-4CEA-9B14-9FA92407F5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223DCEB-2AAD-442E-96C5-14A5FFF6E45E}" type="datetimeFigureOut">
              <a:rPr lang="en-US" smtClean="0"/>
              <a:pPr/>
              <a:t>05/01/2023</a:t>
            </a:fld>
            <a:endParaRPr lang="en-US"/>
          </a:p>
        </p:txBody>
      </p:sp>
      <p:sp>
        <p:nvSpPr>
          <p:cNvPr id="5" name="Footer Placeholder 4">
            <a:extLst>
              <a:ext uri="{FF2B5EF4-FFF2-40B4-BE49-F238E27FC236}">
                <a16:creationId xmlns:a16="http://schemas.microsoft.com/office/drawing/2014/main" id="{3D3DD7E9-2244-4236-AAB7-A250E9A9651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1364187-FDF7-48C6-9884-3F4BB8E628E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A885CA-5DAE-4153-9497-AD19D6829398}" type="slidenum">
              <a:rPr lang="en-US" smtClean="0"/>
              <a:pPr/>
              <a:t>‹#›</a:t>
            </a:fld>
            <a:endParaRPr lang="en-US"/>
          </a:p>
        </p:txBody>
      </p:sp>
    </p:spTree>
    <p:extLst>
      <p:ext uri="{BB962C8B-B14F-4D97-AF65-F5344CB8AC3E}">
        <p14:creationId xmlns:p14="http://schemas.microsoft.com/office/powerpoint/2010/main" val="2123659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audio" Target="file:///D:\GA&#272;T%2009-10\&#272;IA%20-%20Thuong%20mai%20va%20du%20lich\&#272;IA%20-%20Thuong%20mai%20va%20du%20lich\co%20giao%20lop%20em..mp3" TargetMode="Externa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13.gif"/><Relationship Id="rId3" Type="http://schemas.openxmlformats.org/officeDocument/2006/relationships/image" Target="../media/image9.gif"/><Relationship Id="rId7" Type="http://schemas.openxmlformats.org/officeDocument/2006/relationships/image" Target="../media/image12.gif"/><Relationship Id="rId2" Type="http://schemas.openxmlformats.org/officeDocument/2006/relationships/slideLayout" Target="../slideLayouts/slideLayout2.xml"/><Relationship Id="rId1" Type="http://schemas.openxmlformats.org/officeDocument/2006/relationships/audio" Target="file:///E:\MUSIC\Nhac%20cach%20mang\dau%20chan%20phia%20truoc%20_cao%20minh.mp3" TargetMode="External"/><Relationship Id="rId6" Type="http://schemas.openxmlformats.org/officeDocument/2006/relationships/image" Target="../media/image5.png"/><Relationship Id="rId5" Type="http://schemas.openxmlformats.org/officeDocument/2006/relationships/image" Target="../media/image11.gif"/><Relationship Id="rId4" Type="http://schemas.openxmlformats.org/officeDocument/2006/relationships/image" Target="../media/image10.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3525"/>
            <a:ext cx="9144000" cy="618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sunflowers_wave_hb"/>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6325" y="5014913"/>
            <a:ext cx="1030288" cy="103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descr="daisy_button_pink_hb"/>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11638" y="879475"/>
            <a:ext cx="554037"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Picture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033588" y="1933575"/>
            <a:ext cx="120015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Picture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6353175" y="1808163"/>
            <a:ext cx="120015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Picture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930525" y="2657475"/>
            <a:ext cx="120015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8" descr="Picture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553075" y="2640013"/>
            <a:ext cx="120015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9" descr="Picture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6288088" y="4473575"/>
            <a:ext cx="120015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0" descr="Picture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7161213" y="3070225"/>
            <a:ext cx="120015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1" descr="Picture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277938" y="3070225"/>
            <a:ext cx="120015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29" name="Text Box 13"/>
          <p:cNvSpPr txBox="1">
            <a:spLocks noChangeArrowheads="1"/>
          </p:cNvSpPr>
          <p:nvPr/>
        </p:nvSpPr>
        <p:spPr bwMode="auto">
          <a:xfrm>
            <a:off x="1470025" y="3844925"/>
            <a:ext cx="60833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400" b="1" dirty="0">
                <a:solidFill>
                  <a:srgbClr val="0000FF"/>
                </a:solidFill>
                <a:latin typeface="Times New Roman" panose="02020603050405020304" pitchFamily="18" charset="0"/>
                <a:cs typeface="Times New Roman" panose="02020603050405020304" pitchFamily="18" charset="0"/>
              </a:rPr>
              <a:t>THAM DỰ HỘI THI GIÁO VIÊN CHỦ NHIỆM GIỎI</a:t>
            </a:r>
          </a:p>
          <a:p>
            <a:pPr algn="ctr" eaLnBrk="1" hangingPunct="1">
              <a:spcBef>
                <a:spcPct val="0"/>
              </a:spcBef>
              <a:buFontTx/>
              <a:buNone/>
            </a:pPr>
            <a:r>
              <a:rPr lang="en-US" altLang="en-US" sz="2400" b="1" dirty="0">
                <a:solidFill>
                  <a:srgbClr val="0000FF"/>
                </a:solidFill>
                <a:latin typeface="Times New Roman" panose="02020603050405020304" pitchFamily="18" charset="0"/>
                <a:cs typeface="Times New Roman" panose="02020603050405020304" pitchFamily="18" charset="0"/>
              </a:rPr>
              <a:t>GV: </a:t>
            </a:r>
            <a:r>
              <a:rPr lang="en-US" altLang="en-US" sz="2400" b="1" dirty="0" err="1">
                <a:solidFill>
                  <a:srgbClr val="0000FF"/>
                </a:solidFill>
                <a:latin typeface="Times New Roman" panose="02020603050405020304" pitchFamily="18" charset="0"/>
                <a:cs typeface="Times New Roman" panose="02020603050405020304" pitchFamily="18" charset="0"/>
              </a:rPr>
              <a:t>Nguyễn</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Thị</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Thảo</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86030" name="WordArt 14"/>
          <p:cNvSpPr>
            <a:spLocks noChangeArrowheads="1" noChangeShapeType="1" noTextEdit="1"/>
          </p:cNvSpPr>
          <p:nvPr/>
        </p:nvSpPr>
        <p:spPr bwMode="auto">
          <a:xfrm>
            <a:off x="2109788" y="1808163"/>
            <a:ext cx="4752975" cy="4497387"/>
          </a:xfrm>
          <a:prstGeom prst="rect">
            <a:avLst/>
          </a:prstGeom>
        </p:spPr>
        <p:txBody>
          <a:bodyPr spcFirstLastPara="1" wrap="none" fromWordArt="1">
            <a:prstTxWarp prst="textArchUp">
              <a:avLst>
                <a:gd name="adj" fmla="val 10917433"/>
              </a:avLst>
            </a:prstTxWarp>
          </a:bodyPr>
          <a:lstStyle/>
          <a:p>
            <a:pPr algn="ctr"/>
            <a:r>
              <a:rPr lang="vi-VN" sz="1662" b="1" kern="10" dirty="0">
                <a:ln w="9525">
                  <a:solidFill>
                    <a:srgbClr val="EDFAD2"/>
                  </a:solidFill>
                  <a:round/>
                  <a:headEnd/>
                  <a:tailEnd/>
                </a:ln>
                <a:solidFill>
                  <a:srgbClr val="FF0000"/>
                </a:solidFill>
                <a:latin typeface="Times New Roman" panose="02020603050405020304" pitchFamily="18" charset="0"/>
                <a:cs typeface="Times New Roman" panose="02020603050405020304" pitchFamily="18" charset="0"/>
              </a:rPr>
              <a:t>TRƯỜNG TH NHỊ THÀNH</a:t>
            </a:r>
            <a:endParaRPr lang="en-US" sz="1662" b="1" kern="10" dirty="0">
              <a:ln w="9525">
                <a:solidFill>
                  <a:srgbClr val="EDFAD2"/>
                </a:solidFill>
                <a:round/>
                <a:headEnd/>
                <a:tailEnd/>
              </a:ln>
              <a:solidFill>
                <a:srgbClr val="FF0000"/>
              </a:solidFill>
              <a:latin typeface="Times New Roman" panose="02020603050405020304" pitchFamily="18" charset="0"/>
              <a:cs typeface="Times New Roman" panose="02020603050405020304" pitchFamily="18" charset="0"/>
            </a:endParaRPr>
          </a:p>
        </p:txBody>
      </p:sp>
      <p:sp>
        <p:nvSpPr>
          <p:cNvPr id="86031" name="AutoShape 15"/>
          <p:cNvSpPr>
            <a:spLocks noChangeArrowheads="1"/>
          </p:cNvSpPr>
          <p:nvPr/>
        </p:nvSpPr>
        <p:spPr bwMode="auto">
          <a:xfrm>
            <a:off x="3378200" y="1879600"/>
            <a:ext cx="2252663" cy="1982788"/>
          </a:xfrm>
          <a:prstGeom prst="star32">
            <a:avLst>
              <a:gd name="adj" fmla="val 2301"/>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2400">
              <a:solidFill>
                <a:srgbClr val="FF0000"/>
              </a:solidFill>
              <a:latin typeface="Times New Roman" panose="02020603050405020304" pitchFamily="18" charset="0"/>
              <a:cs typeface="Times New Roman" panose="02020603050405020304" pitchFamily="18" charset="0"/>
            </a:endParaRPr>
          </a:p>
        </p:txBody>
      </p:sp>
      <p:pic>
        <p:nvPicPr>
          <p:cNvPr id="86032" name="co giao lop em..mp3">
            <a:hlinkClick r:id="" action="ppaction://media"/>
          </p:cNvPr>
          <p:cNvPicPr>
            <a:picLocks noRot="1" noChangeAspect="1" noChangeArrowheads="1"/>
          </p:cNvPicPr>
          <p:nvPr>
            <a:audioFile r:link="rId1"/>
          </p:nvPr>
        </p:nvPicPr>
        <p:blipFill>
          <a:blip r:embed="rId7">
            <a:extLst>
              <a:ext uri="{28A0092B-C50C-407E-A947-70E740481C1C}">
                <a14:useLocalDpi xmlns:a14="http://schemas.microsoft.com/office/drawing/2010/main" val="0"/>
              </a:ext>
            </a:extLst>
          </a:blip>
          <a:srcRect/>
          <a:stretch>
            <a:fillRect/>
          </a:stretch>
        </p:blipFill>
        <p:spPr bwMode="auto">
          <a:xfrm>
            <a:off x="5829300" y="5486400"/>
            <a:ext cx="228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150240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indefinite" fill="hold" grpId="0" nodeType="withEffect">
                                  <p:stCondLst>
                                    <p:cond delay="0"/>
                                  </p:stCondLst>
                                  <p:childTnLst>
                                    <p:animClr clrSpc="hsl" dir="cw">
                                      <p:cBhvr override="childStyle">
                                        <p:cTn id="6" dur="2000" fill="hold"/>
                                        <p:tgtEl>
                                          <p:spTgt spid="86029"/>
                                        </p:tgtEl>
                                        <p:attrNameLst>
                                          <p:attrName>style.color</p:attrName>
                                        </p:attrNameLst>
                                      </p:cBhvr>
                                      <p:by>
                                        <p:hsl h="-7200000" s="0" l="0"/>
                                      </p:by>
                                    </p:animClr>
                                    <p:animClr clrSpc="hsl" dir="cw">
                                      <p:cBhvr>
                                        <p:cTn id="7" dur="2000" fill="hold"/>
                                        <p:tgtEl>
                                          <p:spTgt spid="86029"/>
                                        </p:tgtEl>
                                        <p:attrNameLst>
                                          <p:attrName>fillcolor</p:attrName>
                                        </p:attrNameLst>
                                      </p:cBhvr>
                                      <p:by>
                                        <p:hsl h="-7200000" s="0" l="0"/>
                                      </p:by>
                                    </p:animClr>
                                    <p:animClr clrSpc="hsl" dir="cw">
                                      <p:cBhvr>
                                        <p:cTn id="8" dur="2000" fill="hold"/>
                                        <p:tgtEl>
                                          <p:spTgt spid="86029"/>
                                        </p:tgtEl>
                                        <p:attrNameLst>
                                          <p:attrName>stroke.color</p:attrName>
                                        </p:attrNameLst>
                                      </p:cBhvr>
                                      <p:by>
                                        <p:hsl h="-7200000" s="0" l="0"/>
                                      </p:by>
                                    </p:animClr>
                                    <p:set>
                                      <p:cBhvr>
                                        <p:cTn id="9" dur="2000" fill="hold"/>
                                        <p:tgtEl>
                                          <p:spTgt spid="86029"/>
                                        </p:tgtEl>
                                        <p:attrNameLst>
                                          <p:attrName>fill.type</p:attrName>
                                        </p:attrNameLst>
                                      </p:cBhvr>
                                      <p:to>
                                        <p:strVal val="solid"/>
                                      </p:to>
                                    </p:set>
                                  </p:childTnLst>
                                </p:cTn>
                              </p:par>
                              <p:par>
                                <p:cTn id="10" presetID="23" presetClass="emph" presetSubtype="0" repeatCount="indefinite" fill="hold" nodeType="withEffect">
                                  <p:stCondLst>
                                    <p:cond delay="0"/>
                                  </p:stCondLst>
                                  <p:childTnLst>
                                    <p:animClr clrSpc="hsl" dir="cw">
                                      <p:cBhvr override="childStyle">
                                        <p:cTn id="11" dur="2000" fill="hold"/>
                                        <p:tgtEl>
                                          <p:spTgt spid="86030"/>
                                        </p:tgtEl>
                                        <p:attrNameLst>
                                          <p:attrName>style.color</p:attrName>
                                        </p:attrNameLst>
                                      </p:cBhvr>
                                      <p:by>
                                        <p:hsl h="10842353" s="0" l="0"/>
                                      </p:by>
                                    </p:animClr>
                                    <p:animClr clrSpc="hsl" dir="cw">
                                      <p:cBhvr>
                                        <p:cTn id="12" dur="2000" fill="hold"/>
                                        <p:tgtEl>
                                          <p:spTgt spid="86030"/>
                                        </p:tgtEl>
                                        <p:attrNameLst>
                                          <p:attrName>fillcolor</p:attrName>
                                        </p:attrNameLst>
                                      </p:cBhvr>
                                      <p:by>
                                        <p:hsl h="10842353" s="0" l="0"/>
                                      </p:by>
                                    </p:animClr>
                                    <p:animClr clrSpc="hsl" dir="cw">
                                      <p:cBhvr>
                                        <p:cTn id="13" dur="2000" fill="hold"/>
                                        <p:tgtEl>
                                          <p:spTgt spid="86030"/>
                                        </p:tgtEl>
                                        <p:attrNameLst>
                                          <p:attrName>stroke.color</p:attrName>
                                        </p:attrNameLst>
                                      </p:cBhvr>
                                      <p:by>
                                        <p:hsl h="10842353" s="0" l="0"/>
                                      </p:by>
                                    </p:animClr>
                                    <p:set>
                                      <p:cBhvr>
                                        <p:cTn id="14" dur="2000" fill="hold"/>
                                        <p:tgtEl>
                                          <p:spTgt spid="86030"/>
                                        </p:tgtEl>
                                        <p:attrNameLst>
                                          <p:attrName>fill.type</p:attrName>
                                        </p:attrNameLst>
                                      </p:cBhvr>
                                      <p:to>
                                        <p:strVal val="solid"/>
                                      </p:to>
                                    </p:set>
                                  </p:childTnLst>
                                </p:cTn>
                              </p:par>
                              <p:par>
                                <p:cTn id="15" presetID="23" presetClass="entr" presetSubtype="16" fill="hold" grpId="0" nodeType="withEffect">
                                  <p:stCondLst>
                                    <p:cond delay="0"/>
                                  </p:stCondLst>
                                  <p:childTnLst>
                                    <p:set>
                                      <p:cBhvr>
                                        <p:cTn id="16" dur="1" fill="hold">
                                          <p:stCondLst>
                                            <p:cond delay="0"/>
                                          </p:stCondLst>
                                        </p:cTn>
                                        <p:tgtEl>
                                          <p:spTgt spid="86031"/>
                                        </p:tgtEl>
                                        <p:attrNameLst>
                                          <p:attrName>style.visibility</p:attrName>
                                        </p:attrNameLst>
                                      </p:cBhvr>
                                      <p:to>
                                        <p:strVal val="visible"/>
                                      </p:to>
                                    </p:set>
                                    <p:anim calcmode="lin" valueType="num">
                                      <p:cBhvr>
                                        <p:cTn id="17" dur="500" fill="hold"/>
                                        <p:tgtEl>
                                          <p:spTgt spid="86031"/>
                                        </p:tgtEl>
                                        <p:attrNameLst>
                                          <p:attrName>ppt_w</p:attrName>
                                        </p:attrNameLst>
                                      </p:cBhvr>
                                      <p:tavLst>
                                        <p:tav tm="0">
                                          <p:val>
                                            <p:fltVal val="0"/>
                                          </p:val>
                                        </p:tav>
                                        <p:tav tm="100000">
                                          <p:val>
                                            <p:strVal val="#ppt_w"/>
                                          </p:val>
                                        </p:tav>
                                      </p:tavLst>
                                    </p:anim>
                                    <p:anim calcmode="lin" valueType="num">
                                      <p:cBhvr>
                                        <p:cTn id="18" dur="500" fill="hold"/>
                                        <p:tgtEl>
                                          <p:spTgt spid="86031"/>
                                        </p:tgtEl>
                                        <p:attrNameLst>
                                          <p:attrName>ppt_h</p:attrName>
                                        </p:attrNameLst>
                                      </p:cBhvr>
                                      <p:tavLst>
                                        <p:tav tm="0">
                                          <p:val>
                                            <p:fltVal val="0"/>
                                          </p:val>
                                        </p:tav>
                                        <p:tav tm="100000">
                                          <p:val>
                                            <p:strVal val="#ppt_h"/>
                                          </p:val>
                                        </p:tav>
                                      </p:tavLst>
                                    </p:anim>
                                  </p:childTnLst>
                                </p:cTn>
                              </p:par>
                              <p:par>
                                <p:cTn id="19" presetID="22" presetClass="emph" presetSubtype="0" repeatCount="indefinite" fill="hold" grpId="1" nodeType="withEffect">
                                  <p:stCondLst>
                                    <p:cond delay="0"/>
                                  </p:stCondLst>
                                  <p:childTnLst>
                                    <p:animClr clrSpc="hsl" dir="cw">
                                      <p:cBhvr override="childStyle">
                                        <p:cTn id="20" dur="500" fill="hold"/>
                                        <p:tgtEl>
                                          <p:spTgt spid="86031"/>
                                        </p:tgtEl>
                                        <p:attrNameLst>
                                          <p:attrName>style.color</p:attrName>
                                        </p:attrNameLst>
                                      </p:cBhvr>
                                      <p:by>
                                        <p:hsl h="-7200000" s="0" l="0"/>
                                      </p:by>
                                    </p:animClr>
                                    <p:animClr clrSpc="hsl" dir="cw">
                                      <p:cBhvr>
                                        <p:cTn id="21" dur="500" fill="hold"/>
                                        <p:tgtEl>
                                          <p:spTgt spid="86031"/>
                                        </p:tgtEl>
                                        <p:attrNameLst>
                                          <p:attrName>fillcolor</p:attrName>
                                        </p:attrNameLst>
                                      </p:cBhvr>
                                      <p:by>
                                        <p:hsl h="-7200000" s="0" l="0"/>
                                      </p:by>
                                    </p:animClr>
                                    <p:animClr clrSpc="hsl" dir="cw">
                                      <p:cBhvr>
                                        <p:cTn id="22" dur="500" fill="hold"/>
                                        <p:tgtEl>
                                          <p:spTgt spid="86031"/>
                                        </p:tgtEl>
                                        <p:attrNameLst>
                                          <p:attrName>stroke.color</p:attrName>
                                        </p:attrNameLst>
                                      </p:cBhvr>
                                      <p:by>
                                        <p:hsl h="-7200000" s="0" l="0"/>
                                      </p:by>
                                    </p:animClr>
                                    <p:set>
                                      <p:cBhvr>
                                        <p:cTn id="23" dur="500" fill="hold"/>
                                        <p:tgtEl>
                                          <p:spTgt spid="86031"/>
                                        </p:tgtEl>
                                        <p:attrNameLst>
                                          <p:attrName>fill.type</p:attrName>
                                        </p:attrNameLst>
                                      </p:cBhvr>
                                      <p:to>
                                        <p:strVal val="solid"/>
                                      </p:to>
                                    </p:set>
                                  </p:childTnLst>
                                </p:cTn>
                              </p:par>
                            </p:childTnLst>
                          </p:cTn>
                        </p:par>
                        <p:par>
                          <p:cTn id="24" fill="hold" nodeType="afterGroup">
                            <p:stCondLst>
                              <p:cond delay="2000"/>
                            </p:stCondLst>
                            <p:childTnLst>
                              <p:par>
                                <p:cTn id="25" presetID="1" presetClass="mediacall" presetSubtype="0" fill="hold" nodeType="afterEffect">
                                  <p:stCondLst>
                                    <p:cond delay="0"/>
                                  </p:stCondLst>
                                  <p:childTnLst>
                                    <p:cmd type="call" cmd="playFrom(0.0)">
                                      <p:cBhvr>
                                        <p:cTn id="26" dur="163963" fill="hold"/>
                                        <p:tgtEl>
                                          <p:spTgt spid="8603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7" fill="hold" display="0">
                  <p:stCondLst>
                    <p:cond delay="indefinite"/>
                  </p:stCondLst>
                  <p:endCondLst>
                    <p:cond evt="onNext" delay="0">
                      <p:tgtEl>
                        <p:sldTgt/>
                      </p:tgtEl>
                    </p:cond>
                    <p:cond evt="onPrev" delay="0">
                      <p:tgtEl>
                        <p:sldTgt/>
                      </p:tgtEl>
                    </p:cond>
                    <p:cond evt="onStopAudio" delay="0">
                      <p:tgtEl>
                        <p:sldTgt/>
                      </p:tgtEl>
                    </p:cond>
                  </p:endCondLst>
                </p:cTn>
                <p:tgtEl>
                  <p:spTgt spid="86032"/>
                </p:tgtEl>
              </p:cMediaNode>
            </p:audio>
          </p:childTnLst>
        </p:cTn>
      </p:par>
    </p:tnLst>
    <p:bldLst>
      <p:bldP spid="86029" grpId="0"/>
      <p:bldP spid="86031" grpId="0" animBg="1"/>
      <p:bldP spid="86031"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1143000"/>
          </a:xfrm>
        </p:spPr>
        <p:txBody>
          <a:bodyPr>
            <a:normAutofit fontScale="90000"/>
          </a:bodyPr>
          <a:lstStyle/>
          <a:p>
            <a:pPr algn="just"/>
            <a:r>
              <a:rPr lang="en-US" b="1" dirty="0"/>
              <a:t>. </a:t>
            </a:r>
            <a:br>
              <a:rPr lang="en-US" b="1" dirty="0"/>
            </a:br>
            <a:r>
              <a:rPr lang="en-US" b="1" dirty="0" err="1">
                <a:latin typeface="Times New Roman" panose="02020603050405020304" pitchFamily="18" charset="0"/>
                <a:cs typeface="Times New Roman" panose="02020603050405020304" pitchFamily="18" charset="0"/>
              </a:rPr>
              <a:t>Biện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pháp</a:t>
            </a:r>
            <a:r>
              <a:rPr lang="en-US" b="1" dirty="0">
                <a:latin typeface="Times New Roman" panose="02020603050405020304" pitchFamily="18" charset="0"/>
                <a:cs typeface="Times New Roman" panose="02020603050405020304" pitchFamily="18" charset="0"/>
              </a:rPr>
              <a:t> 3: </a:t>
            </a:r>
            <a:r>
              <a:rPr lang="en-US" b="1" dirty="0" err="1">
                <a:latin typeface="Times New Roman" panose="02020603050405020304" pitchFamily="18" charset="0"/>
                <a:cs typeface="Times New Roman" panose="02020603050405020304" pitchFamily="18" charset="0"/>
              </a:rPr>
              <a:t>Bầu</a:t>
            </a:r>
            <a:r>
              <a:rPr lang="en-US" b="1" dirty="0">
                <a:latin typeface="Times New Roman" panose="02020603050405020304" pitchFamily="18" charset="0"/>
                <a:cs typeface="Times New Roman" panose="02020603050405020304" pitchFamily="18" charset="0"/>
              </a:rPr>
              <a:t> ban </a:t>
            </a:r>
            <a:r>
              <a:rPr lang="en-US" b="1" dirty="0" err="1">
                <a:latin typeface="Times New Roman" panose="02020603050405020304" pitchFamily="18" charset="0"/>
                <a:cs typeface="Times New Roman" panose="02020603050405020304" pitchFamily="18" charset="0"/>
              </a:rPr>
              <a:t>cán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sự</a:t>
            </a:r>
            <a:r>
              <a:rPr lang="en-US" b="1" dirty="0">
                <a:latin typeface="Times New Roman" panose="02020603050405020304" pitchFamily="18" charset="0"/>
                <a:cs typeface="Times New Roman" panose="02020603050405020304" pitchFamily="18" charset="0"/>
              </a:rPr>
              <a:t> </a:t>
            </a:r>
            <a:r>
              <a:rPr lang="vi-VN" dirty="0">
                <a:cs typeface="Times New Roman" panose="02020603050405020304" pitchFamily="18" charset="0"/>
              </a:rPr>
              <a:t>lớp </a:t>
            </a:r>
            <a:r>
              <a:rPr lang="en-US" b="1" dirty="0" err="1">
                <a:latin typeface="Times New Roman" panose="02020603050405020304" pitchFamily="18" charset="0"/>
                <a:cs typeface="Times New Roman" panose="02020603050405020304" pitchFamily="18" charset="0"/>
              </a:rPr>
              <a:t>quản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lí</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điều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lớp</a:t>
            </a:r>
            <a:r>
              <a:rPr lang="en-US" b="1" dirty="0">
                <a:latin typeface="Times New Roman" panose="02020603050405020304" pitchFamily="18" charset="0"/>
                <a:cs typeface="Times New Roman" panose="02020603050405020304" pitchFamily="18" charset="0"/>
              </a:rPr>
              <a:t>.</a:t>
            </a:r>
            <a:endParaRPr lang="en-US" dirty="0"/>
          </a:p>
        </p:txBody>
      </p:sp>
      <p:sp>
        <p:nvSpPr>
          <p:cNvPr id="3" name="Content Placeholder 2"/>
          <p:cNvSpPr>
            <a:spLocks noGrp="1"/>
          </p:cNvSpPr>
          <p:nvPr>
            <p:ph idx="1"/>
          </p:nvPr>
        </p:nvSpPr>
        <p:spPr>
          <a:xfrm>
            <a:off x="152400" y="914400"/>
            <a:ext cx="8991600" cy="5895474"/>
          </a:xfrm>
        </p:spPr>
        <p:txBody>
          <a:bodyPr>
            <a:noAutofit/>
          </a:bodyPr>
          <a:lstStyle/>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cs typeface="Times New Roman" panose="02020603050405020304" pitchFamily="18" charset="0"/>
              </a:rPr>
              <a:t> ban </a:t>
            </a:r>
            <a:r>
              <a:rPr lang="en-US" sz="2400" dirty="0" err="1">
                <a:latin typeface="Times New Roman" panose="02020603050405020304" pitchFamily="18" charset="0"/>
                <a:cs typeface="Times New Roman" panose="02020603050405020304" pitchFamily="18" charset="0"/>
              </a:rPr>
              <a:t>cán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đắc</a:t>
            </a:r>
            <a:r>
              <a:rPr lang="en-US" sz="24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giúp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chủ</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nhiệm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mọi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ngũ</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giỏi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cùng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đôn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đốc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nhắc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việc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nền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nếp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kỉ</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cương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vô</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cùng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thiết</a:t>
            </a:r>
            <a:r>
              <a:rPr lang="en-US" sz="2600" dirty="0">
                <a:latin typeface="Times New Roman" panose="02020603050405020304" pitchFamily="18" charset="0"/>
                <a:cs typeface="Times New Roman" panose="02020603050405020304" pitchFamily="18" charset="0"/>
              </a:rPr>
              <a:t>.</a:t>
            </a: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chọn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những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Thủ</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lĩnh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phải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chú</a:t>
            </a:r>
            <a:r>
              <a:rPr lang="en-US" sz="2600" dirty="0">
                <a:latin typeface="Times New Roman" panose="02020603050405020304" pitchFamily="18" charset="0"/>
                <a:cs typeface="Times New Roman" panose="02020603050405020304" pitchFamily="18" charset="0"/>
              </a:rPr>
              <a:t> ý </a:t>
            </a:r>
            <a:r>
              <a:rPr lang="en-US" sz="2600" dirty="0" err="1">
                <a:latin typeface="Times New Roman" panose="02020603050405020304" pitchFamily="18" charset="0"/>
                <a:cs typeface="Times New Roman" panose="02020603050405020304" pitchFamily="18" charset="0"/>
              </a:rPr>
              <a:t>đến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chỉ</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tiêu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kỉ</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luật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tốt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nhanh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nhẹn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năng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tham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trường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với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bè</a:t>
            </a:r>
            <a:r>
              <a:rPr lang="en-US" sz="2600" dirty="0">
                <a:latin typeface="Times New Roman" panose="02020603050405020304" pitchFamily="18" charset="0"/>
                <a:cs typeface="Times New Roman" panose="02020603050405020304" pitchFamily="18" charset="0"/>
              </a:rPr>
              <a:t>, ...</a:t>
            </a: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Sắp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xếp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Bộ</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máy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1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trưởng</a:t>
            </a:r>
            <a:r>
              <a:rPr lang="en-US" sz="2600" dirty="0">
                <a:latin typeface="Times New Roman" panose="02020603050405020304" pitchFamily="18" charset="0"/>
                <a:cs typeface="Times New Roman" panose="02020603050405020304" pitchFamily="18" charset="0"/>
              </a:rPr>
              <a:t>, 1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 1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trưởng</a:t>
            </a:r>
            <a:r>
              <a:rPr lang="en-US" sz="2600">
                <a:latin typeface="Times New Roman" panose="02020603050405020304" pitchFamily="18" charset="0"/>
                <a:cs typeface="Times New Roman" panose="02020603050405020304" pitchFamily="18" charset="0"/>
              </a:rPr>
              <a:t>, lớp </a:t>
            </a:r>
            <a:r>
              <a:rPr lang="en-US" sz="2600" dirty="0" err="1">
                <a:latin typeface="Times New Roman" panose="02020603050405020304" pitchFamily="18" charset="0"/>
                <a:cs typeface="Times New Roman" panose="02020603050405020304" pitchFamily="18" charset="0"/>
              </a:rPr>
              <a:t>tôi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3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trưởng</a:t>
            </a:r>
            <a:r>
              <a:rPr lang="en-US" sz="2600" dirty="0">
                <a:latin typeface="Times New Roman" panose="02020603050405020304" pitchFamily="18" charset="0"/>
                <a:cs typeface="Times New Roman" panose="02020603050405020304" pitchFamily="18" charset="0"/>
              </a:rPr>
              <a:t>, 3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hướng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trò</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nhiệm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trưởng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chỉ</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chung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mảng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như</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chữa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bài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chỉ</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cùng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trưởng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kiểm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bài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phụ</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chậm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tiến</a:t>
            </a:r>
            <a:r>
              <a:rPr lang="en-US" sz="2600" dirty="0">
                <a:latin typeface="Times New Roman" panose="02020603050405020304" pitchFamily="18" charset="0"/>
                <a:cs typeface="Times New Roman" panose="02020603050405020304" pitchFamily="18" charset="0"/>
              </a:rPr>
              <a:t>, ...;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chỉ</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mảng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văn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nghệ</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trào</a:t>
            </a:r>
            <a:r>
              <a:rPr lang="en-US" sz="2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3390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8FCD1CA-032F-4426-A4B7-C5DDB86355DE}"/>
              </a:ext>
            </a:extLst>
          </p:cNvPr>
          <p:cNvSpPr/>
          <p:nvPr/>
        </p:nvSpPr>
        <p:spPr>
          <a:xfrm>
            <a:off x="0" y="304800"/>
            <a:ext cx="9144000" cy="7940635"/>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just"/>
            <a:r>
              <a:rPr lang="en-US" sz="2800" dirty="0" err="1">
                <a:latin typeface="Times New Roman" panose="02020603050405020304" pitchFamily="18" charset="0"/>
                <a:cs typeface="Times New Roman" panose="02020603050405020304" pitchFamily="18" charset="0"/>
              </a:rPr>
              <a:t>Ví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lĩnh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buổi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hay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rồi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chéo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đua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(vi </a:t>
            </a:r>
            <a:r>
              <a:rPr lang="en-US" sz="2800" dirty="0" err="1">
                <a:latin typeface="Times New Roman" panose="02020603050405020304" pitchFamily="18" charset="0"/>
                <a:cs typeface="Times New Roman" panose="02020603050405020304" pitchFamily="18" charset="0"/>
              </a:rPr>
              <a:t>phạm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trừ</a:t>
            </a:r>
            <a:r>
              <a:rPr lang="en-US" sz="2800"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vừa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dõi</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đua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tặng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Bút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rệt</a:t>
            </a:r>
            <a:r>
              <a:rPr lang="en-US" sz="2800" dirty="0">
                <a:latin typeface="Times New Roman" panose="02020603050405020304" pitchFamily="18" charset="0"/>
                <a:cs typeface="Times New Roman" panose="02020603050405020304" pitchFamily="18" charset="0"/>
              </a:rPr>
              <a:t>.</a:t>
            </a:r>
          </a:p>
          <a:p>
            <a:pPr algn="just"/>
            <a:br>
              <a:rPr lang="en-US" dirty="0"/>
            </a:br>
            <a:endParaRPr lang="en-US" sz="7200" b="1" cap="none" spc="0" dirty="0">
              <a:ln/>
              <a:solidFill>
                <a:schemeClr val="accent3"/>
              </a:solidFill>
              <a:effectLst/>
              <a:latin typeface="Arial" pitchFamily="34" charset="0"/>
              <a:cs typeface="Arial" pitchFamily="34" charset="0"/>
            </a:endParaRPr>
          </a:p>
        </p:txBody>
      </p:sp>
    </p:spTree>
    <p:extLst>
      <p:ext uri="{BB962C8B-B14F-4D97-AF65-F5344CB8AC3E}">
        <p14:creationId xmlns:p14="http://schemas.microsoft.com/office/powerpoint/2010/main" val="313616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1000"/>
                                        <p:tgtEl>
                                          <p:spTgt spid="4">
                                            <p:txEl>
                                              <p:pRg st="1" end="1"/>
                                            </p:txEl>
                                          </p:spTgt>
                                        </p:tgtEl>
                                      </p:cBhvr>
                                    </p:animEffect>
                                    <p:anim calcmode="lin" valueType="num">
                                      <p:cBhvr>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1000"/>
                                        <p:tgtEl>
                                          <p:spTgt spid="4">
                                            <p:txEl>
                                              <p:pRg st="2" end="2"/>
                                            </p:txEl>
                                          </p:spTgt>
                                        </p:tgtEl>
                                      </p:cBhvr>
                                    </p:animEffect>
                                    <p:anim calcmode="lin" valueType="num">
                                      <p:cBhvr>
                                        <p:cTn id="2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Effect transition="in" filter="fade">
                                      <p:cBhvr>
                                        <p:cTn id="39" dur="1000"/>
                                        <p:tgtEl>
                                          <p:spTgt spid="4">
                                            <p:txEl>
                                              <p:pRg st="4" end="4"/>
                                            </p:txEl>
                                          </p:spTgt>
                                        </p:tgtEl>
                                      </p:cBhvr>
                                    </p:animEffect>
                                    <p:anim calcmode="lin" valueType="num">
                                      <p:cBhvr>
                                        <p:cTn id="4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animEffect transition="in" filter="fade">
                                      <p:cBhvr>
                                        <p:cTn id="47" dur="1000"/>
                                        <p:tgtEl>
                                          <p:spTgt spid="4">
                                            <p:txEl>
                                              <p:pRg st="5" end="5"/>
                                            </p:txEl>
                                          </p:spTgt>
                                        </p:tgtEl>
                                      </p:cBhvr>
                                    </p:animEffect>
                                    <p:anim calcmode="lin" valueType="num">
                                      <p:cBhvr>
                                        <p:cTn id="4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4">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1143000"/>
          </a:xfrm>
        </p:spPr>
        <p:txBody>
          <a:bodyPr/>
          <a:lstStyle/>
          <a:p>
            <a:endParaRPr lang="en-US" dirty="0"/>
          </a:p>
        </p:txBody>
      </p:sp>
      <p:sp>
        <p:nvSpPr>
          <p:cNvPr id="3" name="Content Placeholder 2"/>
          <p:cNvSpPr>
            <a:spLocks noGrp="1"/>
          </p:cNvSpPr>
          <p:nvPr>
            <p:ph idx="1"/>
          </p:nvPr>
        </p:nvSpPr>
        <p:spPr>
          <a:xfrm>
            <a:off x="457200" y="304800"/>
            <a:ext cx="8229600" cy="6553200"/>
          </a:xfrm>
        </p:spPr>
        <p:txBody>
          <a:bodyPr>
            <a:normAutofit fontScale="70000" lnSpcReduction="20000"/>
          </a:bodyPr>
          <a:lstStyle/>
          <a:p>
            <a:pPr marL="0" indent="0">
              <a:buNone/>
            </a:pP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Khi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các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em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được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giao</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việc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và</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nhất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là</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được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thầy</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cô</a:t>
            </a:r>
            <a:r>
              <a:rPr lang="en-US" sz="4600" dirty="0">
                <a:latin typeface="Times New Roman" panose="02020603050405020304" pitchFamily="18" charset="0"/>
                <a:cs typeface="Times New Roman" panose="02020603050405020304" pitchFamily="18" charset="0"/>
              </a:rPr>
              <a:t> tin </a:t>
            </a:r>
            <a:r>
              <a:rPr lang="en-US" sz="4600" dirty="0" err="1">
                <a:latin typeface="Times New Roman" panose="02020603050405020304" pitchFamily="18" charset="0"/>
                <a:cs typeface="Times New Roman" panose="02020603050405020304" pitchFamily="18" charset="0"/>
              </a:rPr>
              <a:t>tưởng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phát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huy</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tính</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dân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chủ</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và</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tự</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quản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các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em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rất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phấn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khởi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và</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tất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nhiên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phải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rút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kinh</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nghiệm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khen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ngợi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nhắc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nhở</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kịp</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thời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trong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một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năm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học</a:t>
            </a:r>
            <a:r>
              <a:rPr lang="en-US" sz="4600" dirty="0">
                <a:latin typeface="Times New Roman" panose="02020603050405020304" pitchFamily="18" charset="0"/>
                <a:cs typeface="Times New Roman" panose="02020603050405020304" pitchFamily="18" charset="0"/>
              </a:rPr>
              <a:t>, ban </a:t>
            </a:r>
            <a:r>
              <a:rPr lang="en-US" sz="4600" dirty="0" err="1">
                <a:latin typeface="Times New Roman" panose="02020603050405020304" pitchFamily="18" charset="0"/>
                <a:cs typeface="Times New Roman" panose="02020603050405020304" pitchFamily="18" charset="0"/>
              </a:rPr>
              <a:t>cán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sự</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ít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nhất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được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động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viên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khen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thưởng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hai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lần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vào</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dịp</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sơ</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kết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học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kỳ</a:t>
            </a:r>
            <a:r>
              <a:rPr lang="en-US" sz="4600" dirty="0">
                <a:latin typeface="Times New Roman" panose="02020603050405020304" pitchFamily="18" charset="0"/>
                <a:cs typeface="Times New Roman" panose="02020603050405020304" pitchFamily="18" charset="0"/>
              </a:rPr>
              <a:t> I </a:t>
            </a:r>
            <a:r>
              <a:rPr lang="en-US" sz="4600" dirty="0" err="1">
                <a:latin typeface="Times New Roman" panose="02020603050405020304" pitchFamily="18" charset="0"/>
                <a:cs typeface="Times New Roman" panose="02020603050405020304" pitchFamily="18" charset="0"/>
              </a:rPr>
              <a:t>và</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tổng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kết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năm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học</a:t>
            </a:r>
            <a:r>
              <a:rPr lang="en-US" sz="4600" dirty="0">
                <a:latin typeface="Times New Roman" panose="02020603050405020304" pitchFamily="18" charset="0"/>
                <a:cs typeface="Times New Roman" panose="02020603050405020304" pitchFamily="18" charset="0"/>
              </a:rPr>
              <a:t>).</a:t>
            </a:r>
          </a:p>
          <a:p>
            <a:pPr marL="0" indent="0">
              <a:buNone/>
            </a:pP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Vì</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vậy</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việc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lựa</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chọn</a:t>
            </a:r>
            <a:r>
              <a:rPr lang="en-US" sz="4600" dirty="0">
                <a:latin typeface="Times New Roman" panose="02020603050405020304" pitchFamily="18" charset="0"/>
                <a:cs typeface="Times New Roman" panose="02020603050405020304" pitchFamily="18" charset="0"/>
              </a:rPr>
              <a:t> ban </a:t>
            </a:r>
            <a:r>
              <a:rPr lang="en-US" sz="4600" dirty="0" err="1">
                <a:latin typeface="Times New Roman" panose="02020603050405020304" pitchFamily="18" charset="0"/>
                <a:cs typeface="Times New Roman" panose="02020603050405020304" pitchFamily="18" charset="0"/>
              </a:rPr>
              <a:t>cán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sự</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lớp</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quan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trọng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là</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phải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chọn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được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những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học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sinh</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nhiệt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tình</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và</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có</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năng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lực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công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tác</a:t>
            </a:r>
            <a:r>
              <a:rPr lang="en-US" sz="4600" dirty="0">
                <a:latin typeface="Times New Roman" panose="02020603050405020304" pitchFamily="18" charset="0"/>
                <a:cs typeface="Times New Roman" panose="02020603050405020304" pitchFamily="18" charset="0"/>
              </a:rPr>
              <a:t>. Song, </a:t>
            </a:r>
            <a:r>
              <a:rPr lang="en-US" sz="4600" dirty="0" err="1">
                <a:latin typeface="Times New Roman" panose="02020603050405020304" pitchFamily="18" charset="0"/>
                <a:cs typeface="Times New Roman" panose="02020603050405020304" pitchFamily="18" charset="0"/>
              </a:rPr>
              <a:t>dù</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có</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năng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lực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tốt</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thế</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nào</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thì</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các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em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vẫn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đang</a:t>
            </a:r>
            <a:r>
              <a:rPr lang="en-US" sz="4600" dirty="0">
                <a:latin typeface="Times New Roman" panose="02020603050405020304" pitchFamily="18" charset="0"/>
                <a:cs typeface="Times New Roman" panose="02020603050405020304" pitchFamily="18" charset="0"/>
              </a:rPr>
              <a:t> ở </a:t>
            </a:r>
            <a:r>
              <a:rPr lang="en-US" sz="4600" dirty="0" err="1">
                <a:latin typeface="Times New Roman" panose="02020603050405020304" pitchFamily="18" charset="0"/>
                <a:cs typeface="Times New Roman" panose="02020603050405020304" pitchFamily="18" charset="0"/>
              </a:rPr>
              <a:t>lứa</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tuổi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còn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nhỏ</a:t>
            </a:r>
            <a:r>
              <a:rPr lang="en-US" sz="4600" dirty="0">
                <a:latin typeface="Times New Roman" panose="02020603050405020304" pitchFamily="18" charset="0"/>
                <a:cs typeface="Times New Roman" panose="02020603050405020304" pitchFamily="18" charset="0"/>
              </a:rPr>
              <a:t>, do </a:t>
            </a:r>
            <a:r>
              <a:rPr lang="en-US" sz="4600" dirty="0" err="1">
                <a:latin typeface="Times New Roman" panose="02020603050405020304" pitchFamily="18" charset="0"/>
                <a:cs typeface="Times New Roman" panose="02020603050405020304" pitchFamily="18" charset="0"/>
              </a:rPr>
              <a:t>đó</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giáo</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viên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chủ</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nhiệm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phải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giáo</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dục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cho</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học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sinh</a:t>
            </a:r>
            <a:r>
              <a:rPr lang="en-US" sz="4600" dirty="0">
                <a:latin typeface="Times New Roman" panose="02020603050405020304" pitchFamily="18" charset="0"/>
                <a:cs typeface="Times New Roman" panose="02020603050405020304" pitchFamily="18" charset="0"/>
              </a:rPr>
              <a:t> ý </a:t>
            </a:r>
            <a:r>
              <a:rPr lang="en-US" sz="4600" dirty="0" err="1">
                <a:latin typeface="Times New Roman" panose="02020603050405020304" pitchFamily="18" charset="0"/>
                <a:cs typeface="Times New Roman" panose="02020603050405020304" pitchFamily="18" charset="0"/>
              </a:rPr>
              <a:t>thức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được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đầy</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đủ</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vai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trò</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nhiệm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vụ</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của</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người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cán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bộ</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lớp</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để</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các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em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thực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sự</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có</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trách</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nhiệm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và</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nâng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cao</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tinh</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thần</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trách</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nhiệm</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đối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với</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công</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tác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được</a:t>
            </a:r>
            <a:r>
              <a:rPr lang="en-US" sz="4600" dirty="0">
                <a:latin typeface="Times New Roman" panose="02020603050405020304" pitchFamily="18" charset="0"/>
                <a:cs typeface="Times New Roman" panose="02020603050405020304" pitchFamily="18" charset="0"/>
              </a:rPr>
              <a:t> </a:t>
            </a:r>
            <a:r>
              <a:rPr lang="en-US" sz="4600" dirty="0" err="1">
                <a:latin typeface="Times New Roman" panose="02020603050405020304" pitchFamily="18" charset="0"/>
                <a:cs typeface="Times New Roman" panose="02020603050405020304" pitchFamily="18" charset="0"/>
              </a:rPr>
              <a:t>giao</a:t>
            </a:r>
            <a:r>
              <a:rPr lang="en-US" sz="46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518250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52400"/>
            <a:ext cx="9144000" cy="175432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sz="3600" b="1" dirty="0" err="1">
                <a:latin typeface="Times New Roman" panose="02020603050405020304" pitchFamily="18" charset="0"/>
                <a:cs typeface="Times New Roman" panose="02020603050405020304" pitchFamily="18" charset="0"/>
              </a:rPr>
              <a:t>Biện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pháp</a:t>
            </a:r>
            <a:r>
              <a:rPr lang="en-US" sz="3600" b="1" dirty="0">
                <a:latin typeface="Times New Roman" panose="02020603050405020304" pitchFamily="18" charset="0"/>
                <a:cs typeface="Times New Roman" panose="02020603050405020304" pitchFamily="18" charset="0"/>
              </a:rPr>
              <a:t> 4: </a:t>
            </a:r>
            <a:r>
              <a:rPr lang="en-US" sz="3600" b="1" dirty="0" err="1">
                <a:latin typeface="Times New Roman" panose="02020603050405020304" pitchFamily="18" charset="0"/>
                <a:cs typeface="Times New Roman" panose="02020603050405020304" pitchFamily="18" charset="0"/>
              </a:rPr>
              <a:t>Xây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dựng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các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hình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thức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đua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từng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tổ</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từng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cá</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nhân</a:t>
            </a:r>
            <a:endParaRPr lang="en-US" sz="3600" b="1"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1114246"/>
            <a:ext cx="8610600" cy="6124754"/>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just"/>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Đầu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năm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chủ</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nhiệm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xây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dựng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tiêu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đua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về</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nền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nếp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thông</a:t>
            </a:r>
            <a:r>
              <a:rPr lang="en-US" sz="2600" dirty="0">
                <a:latin typeface="Times New Roman" panose="02020603050405020304" pitchFamily="18" charset="0"/>
                <a:cs typeface="Times New Roman" panose="02020603050405020304" pitchFamily="18" charset="0"/>
              </a:rPr>
              <a:t> qua </a:t>
            </a:r>
            <a:r>
              <a:rPr lang="en-US" sz="2600" dirty="0" err="1">
                <a:latin typeface="Times New Roman" panose="02020603050405020304" pitchFamily="18" charset="0"/>
                <a:cs typeface="Times New Roman" panose="02020603050405020304" pitchFamily="18" charset="0"/>
              </a:rPr>
              <a:t>trước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Giao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nhiệm</a:t>
            </a:r>
            <a:r>
              <a:rPr lang="en-US" sz="2600" dirty="0">
                <a:latin typeface="Times New Roman" panose="02020603050405020304" pitchFamily="18" charset="0"/>
                <a:cs typeface="Times New Roman" panose="02020603050405020304" pitchFamily="18" charset="0"/>
              </a:rPr>
              <a:t> ban </a:t>
            </a:r>
            <a:r>
              <a:rPr lang="en-US" sz="2600" dirty="0" err="1">
                <a:latin typeface="Times New Roman" panose="02020603050405020304" pitchFamily="18" charset="0"/>
                <a:cs typeface="Times New Roman" panose="02020603050405020304" pitchFamily="18" charset="0"/>
              </a:rPr>
              <a:t>cán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đặc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biệt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trưởng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dõi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từng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qua </a:t>
            </a:r>
            <a:r>
              <a:rPr lang="en-US" sz="2600" dirty="0" err="1">
                <a:latin typeface="Times New Roman" panose="02020603050405020304" pitchFamily="18" charset="0"/>
                <a:cs typeface="Times New Roman" panose="02020603050405020304" pitchFamily="18" charset="0"/>
              </a:rPr>
              <a:t>bảng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dõi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xếp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đua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khen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thưởng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phấn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đấu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học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a:t>
            </a:r>
          </a:p>
          <a:p>
            <a:pPr algn="just"/>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Cuối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tuần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trưởng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nhận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xét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đánh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tiết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sinh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hoạt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bầu</a:t>
            </a:r>
            <a:r>
              <a:rPr lang="en-US" sz="2600" dirty="0">
                <a:latin typeface="Times New Roman" panose="02020603050405020304" pitchFamily="18" charset="0"/>
                <a:cs typeface="Times New Roman" panose="02020603050405020304" pitchFamily="18" charset="0"/>
              </a:rPr>
              <a:t> 1 </a:t>
            </a:r>
            <a:r>
              <a:rPr lang="en-US" sz="2600" dirty="0" err="1">
                <a:latin typeface="Times New Roman" panose="02020603050405020304" pitchFamily="18" charset="0"/>
                <a:cs typeface="Times New Roman" panose="02020603050405020304" pitchFamily="18" charset="0"/>
              </a:rPr>
              <a:t>hoặc</a:t>
            </a:r>
            <a:r>
              <a:rPr lang="en-US" sz="2600" dirty="0">
                <a:latin typeface="Times New Roman" panose="02020603050405020304" pitchFamily="18" charset="0"/>
                <a:cs typeface="Times New Roman" panose="02020603050405020304" pitchFamily="18" charset="0"/>
              </a:rPr>
              <a:t> 2 </a:t>
            </a:r>
            <a:r>
              <a:rPr lang="en-US" sz="2600" dirty="0" err="1">
                <a:latin typeface="Times New Roman" panose="02020603050405020304" pitchFamily="18" charset="0"/>
                <a:cs typeface="Times New Roman" panose="02020603050405020304" pitchFamily="18" charset="0"/>
              </a:rPr>
              <a:t>bạn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xuất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sắc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Đến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cuối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chủ</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nhiệm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tổng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kết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quả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mời</a:t>
            </a:r>
            <a:r>
              <a:rPr lang="en-US" sz="2600" dirty="0">
                <a:latin typeface="Times New Roman" panose="02020603050405020304" pitchFamily="18" charset="0"/>
                <a:cs typeface="Times New Roman" panose="02020603050405020304" pitchFamily="18" charset="0"/>
              </a:rPr>
              <a:t> ban </a:t>
            </a:r>
            <a:r>
              <a:rPr lang="en-US" sz="2600" dirty="0" err="1">
                <a:latin typeface="Times New Roman" panose="02020603050405020304" pitchFamily="18" charset="0"/>
                <a:cs typeface="Times New Roman" panose="02020603050405020304" pitchFamily="18" charset="0"/>
              </a:rPr>
              <a:t>cán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cùng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bầu</a:t>
            </a:r>
            <a:r>
              <a:rPr lang="en-US" sz="2600" dirty="0">
                <a:latin typeface="Times New Roman" panose="02020603050405020304" pitchFamily="18" charset="0"/>
                <a:cs typeface="Times New Roman" panose="02020603050405020304" pitchFamily="18" charset="0"/>
              </a:rPr>
              <a:t> 4 </a:t>
            </a:r>
            <a:r>
              <a:rPr lang="en-US" sz="2600" dirty="0" err="1">
                <a:latin typeface="Times New Roman" panose="02020603050405020304" pitchFamily="18" charset="0"/>
                <a:cs typeface="Times New Roman" panose="02020603050405020304" pitchFamily="18" charset="0"/>
              </a:rPr>
              <a:t>đến</a:t>
            </a:r>
            <a:r>
              <a:rPr lang="en-US" sz="2600" dirty="0">
                <a:latin typeface="Times New Roman" panose="02020603050405020304" pitchFamily="18" charset="0"/>
                <a:cs typeface="Times New Roman" panose="02020603050405020304" pitchFamily="18" charset="0"/>
              </a:rPr>
              <a:t> 5 </a:t>
            </a: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xuất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sắc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khen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thưởng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thưởng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vở</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bút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phấn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giấy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kiểm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này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viên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nguồn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cùng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nhau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phấn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đấu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lên</a:t>
            </a:r>
            <a:r>
              <a:rPr lang="en-US" sz="2600" dirty="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3310758"/>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8">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A871D47-17E4-4994-8B77-428BF45F60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87" y="990600"/>
            <a:ext cx="2819400" cy="3767048"/>
          </a:xfrm>
          <a:prstGeom prst="rect">
            <a:avLst/>
          </a:prstGeom>
        </p:spPr>
      </p:pic>
      <p:pic>
        <p:nvPicPr>
          <p:cNvPr id="7" name="Picture 6">
            <a:extLst>
              <a:ext uri="{FF2B5EF4-FFF2-40B4-BE49-F238E27FC236}">
                <a16:creationId xmlns:a16="http://schemas.microsoft.com/office/drawing/2014/main" id="{F2B761DF-A740-44D4-855B-186689D253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18504" y="2432260"/>
            <a:ext cx="3106991" cy="2325388"/>
          </a:xfrm>
          <a:prstGeom prst="rect">
            <a:avLst/>
          </a:prstGeom>
        </p:spPr>
      </p:pic>
      <p:pic>
        <p:nvPicPr>
          <p:cNvPr id="9" name="Picture 8">
            <a:extLst>
              <a:ext uri="{FF2B5EF4-FFF2-40B4-BE49-F238E27FC236}">
                <a16:creationId xmlns:a16="http://schemas.microsoft.com/office/drawing/2014/main" id="{D51F2C38-4844-476F-9953-13B17B6F1D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3759" y="990600"/>
            <a:ext cx="2819400" cy="3767048"/>
          </a:xfrm>
          <a:prstGeom prst="rect">
            <a:avLst/>
          </a:prstGeom>
        </p:spPr>
      </p:pic>
    </p:spTree>
    <p:extLst>
      <p:ext uri="{BB962C8B-B14F-4D97-AF65-F5344CB8AC3E}">
        <p14:creationId xmlns:p14="http://schemas.microsoft.com/office/powerpoint/2010/main" val="1455754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8EA512-8C5A-42B8-A090-3B06D0F30C9D}"/>
              </a:ext>
            </a:extLst>
          </p:cNvPr>
          <p:cNvSpPr/>
          <p:nvPr/>
        </p:nvSpPr>
        <p:spPr>
          <a:xfrm>
            <a:off x="0" y="228600"/>
            <a:ext cx="9144000" cy="6555641"/>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b="1" dirty="0"/>
              <a:t>. </a:t>
            </a:r>
            <a:r>
              <a:rPr lang="en-US" sz="3200" b="1" dirty="0" err="1">
                <a:latin typeface="Times New Roman" panose="02020603050405020304" pitchFamily="18" charset="0"/>
                <a:cs typeface="Times New Roman" panose="02020603050405020304" pitchFamily="18" charset="0"/>
              </a:rPr>
              <a:t>Biện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pháp</a:t>
            </a:r>
            <a:r>
              <a:rPr lang="en-US" sz="3200" b="1" dirty="0">
                <a:latin typeface="Times New Roman" panose="02020603050405020304" pitchFamily="18" charset="0"/>
                <a:cs typeface="Times New Roman" panose="02020603050405020304" pitchFamily="18" charset="0"/>
              </a:rPr>
              <a:t> 5: </a:t>
            </a:r>
            <a:r>
              <a:rPr lang="en-US" sz="3200" b="1" dirty="0" err="1">
                <a:latin typeface="Times New Roman" panose="02020603050405020304" pitchFamily="18" charset="0"/>
                <a:cs typeface="Times New Roman" panose="02020603050405020304" pitchFamily="18" charset="0"/>
              </a:rPr>
              <a:t>Tổ</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tốt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tiết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sinh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hoạt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lớp</a:t>
            </a:r>
            <a:endParaRPr lang="en-US" sz="3200" b="1" dirty="0">
              <a:latin typeface="Times New Roman" panose="02020603050405020304" pitchFamily="18" charset="0"/>
              <a:cs typeface="Times New Roman" panose="02020603050405020304" pitchFamily="18" charset="0"/>
            </a:endParaRPr>
          </a:p>
          <a:p>
            <a:pPr algn="just"/>
            <a:endParaRPr lang="en-US" sz="2800" b="1"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ban </a:t>
            </a:r>
            <a:r>
              <a:rPr lang="en-US" sz="2800" dirty="0" err="1">
                <a:latin typeface="Times New Roman" panose="02020603050405020304" pitchFamily="18" charset="0"/>
                <a:cs typeface="Times New Roman" panose="02020603050405020304" pitchFamily="18" charset="0"/>
              </a:rPr>
              <a:t>cán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mắng</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3493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anim calcmode="lin" valueType="num">
                                      <p:cBhvr>
                                        <p:cTn id="16"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1143000"/>
          </a:xfrm>
        </p:spPr>
        <p:txBody>
          <a:bodyPr/>
          <a:lstStyle/>
          <a:p>
            <a:endParaRPr lang="en-US" dirty="0"/>
          </a:p>
        </p:txBody>
      </p:sp>
      <p:sp>
        <p:nvSpPr>
          <p:cNvPr id="3" name="Content Placeholder 2"/>
          <p:cNvSpPr>
            <a:spLocks noGrp="1"/>
          </p:cNvSpPr>
          <p:nvPr>
            <p:ph idx="1"/>
          </p:nvPr>
        </p:nvSpPr>
        <p:spPr>
          <a:xfrm>
            <a:off x="304800" y="228600"/>
            <a:ext cx="8686800" cy="6629400"/>
          </a:xfrm>
        </p:spPr>
        <p:txBody>
          <a:bodyPr>
            <a:normAutofit fontScale="47500" lnSpcReduction="20000"/>
          </a:bodyPr>
          <a:lstStyle/>
          <a:p>
            <a:pPr marL="0" indent="0" algn="just">
              <a:buNone/>
            </a:pPr>
            <a:r>
              <a:rPr lang="en-US" sz="59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Giờ</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sinh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hoạt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lớp</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không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nên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thường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xuyên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phê</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bình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mà</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nhẹ</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nhàng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nhắc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nhở</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học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sinh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bằng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một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tấm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gương</a:t>
            </a:r>
            <a:r>
              <a:rPr lang="en-US" sz="6300" dirty="0">
                <a:latin typeface="Times New Roman" panose="02020603050405020304" pitchFamily="18" charset="0"/>
                <a:cs typeface="Times New Roman" panose="02020603050405020304" pitchFamily="18" charset="0"/>
              </a:rPr>
              <a:t>, hay </a:t>
            </a:r>
            <a:r>
              <a:rPr lang="en-US" sz="6300" dirty="0" err="1">
                <a:latin typeface="Times New Roman" panose="02020603050405020304" pitchFamily="18" charset="0"/>
                <a:cs typeface="Times New Roman" panose="02020603050405020304" pitchFamily="18" charset="0"/>
              </a:rPr>
              <a:t>một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mẩu</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chuyện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nhỏ</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Đôi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khi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có</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thể</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lồng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vào</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giờ</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sinh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hoạt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những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hoạt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cảnh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về</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các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chủ</a:t>
            </a:r>
            <a:r>
              <a:rPr lang="en-US" sz="6300" dirty="0">
                <a:latin typeface="Times New Roman" panose="02020603050405020304" pitchFamily="18" charset="0"/>
                <a:cs typeface="Times New Roman" panose="02020603050405020304" pitchFamily="18" charset="0"/>
              </a:rPr>
              <a:t> </a:t>
            </a:r>
            <a:r>
              <a:rPr lang="en-US" sz="6300" err="1">
                <a:latin typeface="Times New Roman" panose="02020603050405020304" pitchFamily="18" charset="0"/>
                <a:cs typeface="Times New Roman" panose="02020603050405020304" pitchFamily="18" charset="0"/>
              </a:rPr>
              <a:t>đề</a:t>
            </a:r>
            <a:r>
              <a:rPr lang="en-US" sz="6300">
                <a:latin typeface="Times New Roman" panose="02020603050405020304" pitchFamily="18" charset="0"/>
                <a:cs typeface="Times New Roman" panose="02020603050405020304" pitchFamily="18" charset="0"/>
              </a:rPr>
              <a:t> theo chủ điểm hằng tháng nh</a:t>
            </a:r>
            <a:r>
              <a:rPr lang="vi-VN" sz="6300">
                <a:latin typeface="Times New Roman" panose="02020603050405020304" pitchFamily="18" charset="0"/>
                <a:cs typeface="Times New Roman" panose="02020603050405020304" pitchFamily="18" charset="0"/>
              </a:rPr>
              <a:t>ư</a:t>
            </a:r>
            <a:r>
              <a:rPr lang="en-US" sz="6300">
                <a:latin typeface="Times New Roman" panose="02020603050405020304" pitchFamily="18" charset="0"/>
                <a:cs typeface="Times New Roman" panose="02020603050405020304" pitchFamily="18" charset="0"/>
              </a:rPr>
              <a:t> đọc th</a:t>
            </a:r>
            <a:r>
              <a:rPr lang="vi-VN" sz="6300">
                <a:latin typeface="Times New Roman" panose="02020603050405020304" pitchFamily="18" charset="0"/>
                <a:cs typeface="Times New Roman" panose="02020603050405020304" pitchFamily="18" charset="0"/>
              </a:rPr>
              <a:t>ơ</a:t>
            </a:r>
            <a:r>
              <a:rPr lang="en-US" sz="6300">
                <a:latin typeface="Times New Roman" panose="02020603050405020304" pitchFamily="18" charset="0"/>
                <a:cs typeface="Times New Roman" panose="02020603050405020304" pitchFamily="18" charset="0"/>
              </a:rPr>
              <a:t>, kể chuyện, diễn kịch,làm báo t</a:t>
            </a:r>
            <a:r>
              <a:rPr lang="vi-VN" sz="6300">
                <a:latin typeface="Times New Roman" panose="02020603050405020304" pitchFamily="18" charset="0"/>
                <a:cs typeface="Times New Roman" panose="02020603050405020304" pitchFamily="18" charset="0"/>
              </a:rPr>
              <a:t>ư</a:t>
            </a:r>
            <a:r>
              <a:rPr lang="en-US" sz="6300">
                <a:latin typeface="Times New Roman" panose="02020603050405020304" pitchFamily="18" charset="0"/>
                <a:cs typeface="Times New Roman" panose="02020603050405020304" pitchFamily="18" charset="0"/>
              </a:rPr>
              <a:t>ờng.. </a:t>
            </a:r>
            <a:r>
              <a:rPr lang="en-US" sz="6300" dirty="0" err="1">
                <a:latin typeface="Times New Roman" panose="02020603050405020304" pitchFamily="18" charset="0"/>
                <a:cs typeface="Times New Roman" panose="02020603050405020304" pitchFamily="18" charset="0"/>
              </a:rPr>
              <a:t>Có</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thể</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thay</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những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lời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phê</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bình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bằng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một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câu</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chuyện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nào</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đó</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Chẳng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hạn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Để</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nhắc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nhở</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các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em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lười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học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chưa</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cố</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gắng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trong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học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tập</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tôi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tổ</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chức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cho</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các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em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kể</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câu</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chuyện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về</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anh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Nguyễn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Ngọc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Ký</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nhắc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những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em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chữ</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viết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chưa</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đẹp</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tôi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kể</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lại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câu</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chuyện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Văn</a:t>
            </a:r>
            <a:r>
              <a:rPr lang="en-US" sz="6300" dirty="0">
                <a:latin typeface="Times New Roman" panose="02020603050405020304" pitchFamily="18" charset="0"/>
                <a:cs typeface="Times New Roman" panose="02020603050405020304" pitchFamily="18" charset="0"/>
              </a:rPr>
              <a:t> hay </a:t>
            </a:r>
            <a:r>
              <a:rPr lang="en-US" sz="6300" dirty="0" err="1">
                <a:latin typeface="Times New Roman" panose="02020603050405020304" pitchFamily="18" charset="0"/>
                <a:cs typeface="Times New Roman" panose="02020603050405020304" pitchFamily="18" charset="0"/>
              </a:rPr>
              <a:t>chữ</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tốt</a:t>
            </a:r>
            <a:r>
              <a:rPr lang="en-US" sz="6300" dirty="0">
                <a:latin typeface="Times New Roman" panose="02020603050405020304" pitchFamily="18" charset="0"/>
                <a:cs typeface="Times New Roman" panose="02020603050405020304" pitchFamily="18" charset="0"/>
              </a:rPr>
              <a:t>” </a:t>
            </a:r>
            <a:r>
              <a:rPr lang="vi-VN" sz="6300" dirty="0">
                <a:latin typeface="Times New Roman" panose="02020603050405020304" pitchFamily="18" charset="0"/>
                <a:cs typeface="Times New Roman" panose="02020603050405020304" pitchFamily="18" charset="0"/>
              </a:rPr>
              <a: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Kết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quả</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là</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các</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em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lười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học</a:t>
            </a:r>
            <a:r>
              <a:rPr lang="en-US" sz="6300" dirty="0">
                <a:latin typeface="Times New Roman" panose="02020603050405020304" pitchFamily="18" charset="0"/>
                <a:cs typeface="Times New Roman" panose="02020603050405020304" pitchFamily="18" charset="0"/>
              </a:rPr>
              <a:t> nay </a:t>
            </a:r>
            <a:r>
              <a:rPr lang="en-US" sz="6300" dirty="0" err="1">
                <a:latin typeface="Times New Roman" panose="02020603050405020304" pitchFamily="18" charset="0"/>
                <a:cs typeface="Times New Roman" panose="02020603050405020304" pitchFamily="18" charset="0"/>
              </a:rPr>
              <a:t>đã</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tiến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bộ</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hẳn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những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em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viết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chữ</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chưa</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đẹp</a:t>
            </a:r>
            <a:r>
              <a:rPr lang="en-US" sz="6300" dirty="0">
                <a:latin typeface="Times New Roman" panose="02020603050405020304" pitchFamily="18" charset="0"/>
                <a:cs typeface="Times New Roman" panose="02020603050405020304" pitchFamily="18" charset="0"/>
              </a:rPr>
              <a:t> nay </a:t>
            </a:r>
            <a:r>
              <a:rPr lang="en-US" sz="6300" dirty="0" err="1">
                <a:latin typeface="Times New Roman" panose="02020603050405020304" pitchFamily="18" charset="0"/>
                <a:cs typeface="Times New Roman" panose="02020603050405020304" pitchFamily="18" charset="0"/>
              </a:rPr>
              <a:t>đã</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viết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khá</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hơn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Như</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vậy</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giờ</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sinh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hoạt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không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thấy</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kiểm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điểm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mà</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lại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hoá</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ra</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kiểm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điểm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một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cách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nhẹ</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nhàng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thấm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thía</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làm</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cho</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giờ</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sinh</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hoạt</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rõ</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ràng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đỡ</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căng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thẳng</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hơn</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và</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lại</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có</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hiệu</a:t>
            </a:r>
            <a:r>
              <a:rPr lang="en-US" sz="6300" dirty="0">
                <a:latin typeface="Times New Roman" panose="02020603050405020304" pitchFamily="18" charset="0"/>
                <a:cs typeface="Times New Roman" panose="02020603050405020304" pitchFamily="18" charset="0"/>
              </a:rPr>
              <a:t> </a:t>
            </a:r>
            <a:r>
              <a:rPr lang="en-US" sz="6300" dirty="0" err="1">
                <a:latin typeface="Times New Roman" panose="02020603050405020304" pitchFamily="18" charset="0"/>
                <a:cs typeface="Times New Roman" panose="02020603050405020304" pitchFamily="18" charset="0"/>
              </a:rPr>
              <a:t>quả</a:t>
            </a:r>
            <a:r>
              <a:rPr lang="en-US" sz="6300" dirty="0">
                <a:latin typeface="Times New Roman" panose="02020603050405020304" pitchFamily="18" charset="0"/>
                <a:cs typeface="Times New Roman" panose="02020603050405020304" pitchFamily="18" charset="0"/>
              </a:rPr>
              <a:t>.</a:t>
            </a:r>
          </a:p>
          <a:p>
            <a:endParaRPr lang="en-US" sz="6300" dirty="0"/>
          </a:p>
        </p:txBody>
      </p:sp>
    </p:spTree>
    <p:extLst>
      <p:ext uri="{BB962C8B-B14F-4D97-AF65-F5344CB8AC3E}">
        <p14:creationId xmlns:p14="http://schemas.microsoft.com/office/powerpoint/2010/main" val="3129692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06276"/>
            <a:ext cx="9144000" cy="646331"/>
          </a:xfrm>
          <a:prstGeom prst="rect">
            <a:avLst/>
          </a:prstGeom>
          <a:noFill/>
        </p:spPr>
        <p:txBody>
          <a:bodyPr wrap="square" rtlCol="0">
            <a:spAutoFit/>
          </a:bodyPr>
          <a:lstStyle/>
          <a:p>
            <a:r>
              <a:rPr lang="en-US" sz="3600" b="1" dirty="0" err="1">
                <a:latin typeface="Times New Roman" panose="02020603050405020304" pitchFamily="18" charset="0"/>
                <a:cs typeface="Times New Roman" panose="02020603050405020304" pitchFamily="18" charset="0"/>
              </a:rPr>
              <a:t>Biện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pháp</a:t>
            </a:r>
            <a:r>
              <a:rPr lang="en-US" sz="3600" b="1" dirty="0">
                <a:latin typeface="Times New Roman" panose="02020603050405020304" pitchFamily="18" charset="0"/>
                <a:cs typeface="Times New Roman" panose="02020603050405020304" pitchFamily="18" charset="0"/>
              </a:rPr>
              <a:t> 6: </a:t>
            </a:r>
            <a:r>
              <a:rPr lang="en-US" sz="3600" b="1" dirty="0" err="1">
                <a:latin typeface="Times New Roman" panose="02020603050405020304" pitchFamily="18" charset="0"/>
                <a:cs typeface="Times New Roman" panose="02020603050405020304" pitchFamily="18" charset="0"/>
              </a:rPr>
              <a:t>Rèn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kỹ</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năng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sống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cho</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học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sinh</a:t>
            </a:r>
            <a:endParaRPr lang="en-US" sz="3600" dirty="0">
              <a:solidFill>
                <a:srgbClr val="C00000"/>
              </a:solidFill>
              <a:latin typeface="Times New Roman" pitchFamily="18" charset="0"/>
              <a:cs typeface="Times New Roman" pitchFamily="18" charset="0"/>
            </a:endParaRPr>
          </a:p>
        </p:txBody>
      </p:sp>
      <p:sp>
        <p:nvSpPr>
          <p:cNvPr id="5" name="TextBox 4">
            <a:extLst>
              <a:ext uri="{FF2B5EF4-FFF2-40B4-BE49-F238E27FC236}">
                <a16:creationId xmlns:a16="http://schemas.microsoft.com/office/drawing/2014/main" id="{3FC69C25-0273-4545-BA16-3A32A3758A35}"/>
              </a:ext>
            </a:extLst>
          </p:cNvPr>
          <p:cNvSpPr txBox="1"/>
          <p:nvPr/>
        </p:nvSpPr>
        <p:spPr>
          <a:xfrm>
            <a:off x="0" y="1185208"/>
            <a:ext cx="8991600" cy="2739211"/>
          </a:xfrm>
          <a:prstGeom prst="rect">
            <a:avLst/>
          </a:prstGeom>
          <a:no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Kỹ</a:t>
            </a:r>
            <a:r>
              <a:rPr lang="en-US" sz="32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lòng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huống</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FE0C13B0-204B-4EBA-A7A8-F0CB6ABFB265}"/>
              </a:ext>
            </a:extLst>
          </p:cNvPr>
          <p:cNvSpPr txBox="1"/>
          <p:nvPr/>
        </p:nvSpPr>
        <p:spPr>
          <a:xfrm>
            <a:off x="0" y="4038600"/>
            <a:ext cx="8991600" cy="2246769"/>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Kỹ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trò</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10907726"/>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85800"/>
            <a:ext cx="8991600" cy="3416320"/>
          </a:xfrm>
          <a:prstGeom prst="rect">
            <a:avLst/>
          </a:prstGeom>
          <a:noFill/>
        </p:spPr>
        <p:txBody>
          <a:bodyPr wrap="square" rtlCol="0">
            <a:spAutoFit/>
          </a:bodyPr>
          <a:lstStyle/>
          <a:p>
            <a:pPr algn="just"/>
            <a:r>
              <a:rPr lang="en-US" dirty="0"/>
              <a:t>- </a:t>
            </a:r>
            <a:r>
              <a:rPr lang="en-US" sz="2400" dirty="0" err="1">
                <a:latin typeface="Times New Roman" panose="02020603050405020304" pitchFamily="18" charset="0"/>
                <a:cs typeface="Times New Roman" panose="02020603050405020304" pitchFamily="18" charset="0"/>
              </a:rPr>
              <a:t>Kỹ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cứu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khoa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thoải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mới</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sẵn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32148075"/>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06276"/>
            <a:ext cx="8763000" cy="1200329"/>
          </a:xfrm>
          <a:prstGeom prst="rect">
            <a:avLst/>
          </a:prstGeom>
          <a:noFill/>
        </p:spPr>
        <p:txBody>
          <a:bodyPr wrap="square" rtlCol="0">
            <a:spAutoFit/>
          </a:bodyPr>
          <a:lstStyle/>
          <a:p>
            <a:r>
              <a:rPr lang="en-US" sz="3600" b="1" dirty="0" err="1">
                <a:latin typeface="Times New Roman" panose="02020603050405020304" pitchFamily="18" charset="0"/>
                <a:cs typeface="Times New Roman" panose="02020603050405020304" pitchFamily="18" charset="0"/>
              </a:rPr>
              <a:t>Biện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pháp</a:t>
            </a:r>
            <a:r>
              <a:rPr lang="en-US" sz="3600" b="1" dirty="0">
                <a:latin typeface="Times New Roman" panose="02020603050405020304" pitchFamily="18" charset="0"/>
                <a:cs typeface="Times New Roman" panose="02020603050405020304" pitchFamily="18" charset="0"/>
              </a:rPr>
              <a:t> 7: </a:t>
            </a:r>
            <a:r>
              <a:rPr lang="en-US" sz="3600" b="1" dirty="0" err="1">
                <a:latin typeface="Times New Roman" panose="02020603050405020304" pitchFamily="18" charset="0"/>
                <a:cs typeface="Times New Roman" panose="02020603050405020304" pitchFamily="18" charset="0"/>
              </a:rPr>
              <a:t>Phối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hợp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với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các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lực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lượng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giáo</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dục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khác</a:t>
            </a:r>
            <a:endParaRPr lang="en-US" sz="3600" b="1" dirty="0">
              <a:solidFill>
                <a:srgbClr val="C00000"/>
              </a:solidFill>
              <a:latin typeface="Times New Roman" pitchFamily="18" charset="0"/>
              <a:cs typeface="Times New Roman" pitchFamily="18" charset="0"/>
            </a:endParaRPr>
          </a:p>
        </p:txBody>
      </p:sp>
      <p:sp>
        <p:nvSpPr>
          <p:cNvPr id="6" name="TextBox 5"/>
          <p:cNvSpPr txBox="1"/>
          <p:nvPr/>
        </p:nvSpPr>
        <p:spPr>
          <a:xfrm>
            <a:off x="304800" y="1219200"/>
            <a:ext cx="8686800" cy="5693866"/>
          </a:xfrm>
          <a:prstGeom prst="rect">
            <a:avLst/>
          </a:prstGeom>
          <a:noFill/>
        </p:spPr>
        <p:txBody>
          <a:bodyPr wrap="square" rtlCol="0">
            <a:spAutoFit/>
          </a:bodyPr>
          <a:lstStyle/>
          <a:p>
            <a:pPr algn="just"/>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Sao,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khối</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nắm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err="1">
                <a:latin typeface="Times New Roman" panose="02020603050405020304" pitchFamily="18" charset="0"/>
                <a:cs typeface="Times New Roman" panose="02020603050405020304" pitchFamily="18" charset="0"/>
              </a:rPr>
              <a:t>nhà</a:t>
            </a:r>
            <a:r>
              <a:rPr lang="en-US" sz="2800">
                <a:latin typeface="Times New Roman" panose="02020603050405020304" pitchFamily="18" charset="0"/>
                <a:cs typeface="Times New Roman" panose="02020603050405020304" pitchFamily="18" charset="0"/>
              </a:rPr>
              <a:t> trường và </a:t>
            </a:r>
            <a:r>
              <a:rPr lang="en-US" sz="2800" dirty="0" err="1">
                <a:latin typeface="Times New Roman" panose="02020603050405020304" pitchFamily="18" charset="0"/>
                <a:cs typeface="Times New Roman" panose="02020603050405020304" pitchFamily="18" charset="0"/>
              </a:rPr>
              <a:t>phổ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kịp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đua</a:t>
            </a:r>
            <a:r>
              <a:rPr lang="en-US" sz="2800" dirty="0">
                <a:latin typeface="Times New Roman" panose="02020603050405020304" pitchFamily="18" charset="0"/>
                <a:cs typeface="Times New Roman" panose="02020603050405020304" pitchFamily="18" charset="0"/>
              </a:rPr>
              <a:t> do </a:t>
            </a:r>
            <a:r>
              <a:rPr lang="en-US" sz="2800" dirty="0" err="1">
                <a:latin typeface="Times New Roman" panose="02020603050405020304" pitchFamily="18" charset="0"/>
                <a:cs typeface="Times New Roman" panose="02020603050405020304" pitchFamily="18" charset="0"/>
              </a:rPr>
              <a:t>đoàn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đua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đua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thưởng</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09143590"/>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066800"/>
            <a:ext cx="8991600" cy="2308324"/>
          </a:xfrm>
          <a:prstGeom prst="rect">
            <a:avLst/>
          </a:prstGeom>
          <a:noFill/>
        </p:spPr>
        <p:txBody>
          <a:bodyPr wrap="square" rtlCol="0">
            <a:spAutoFit/>
          </a:bodyPr>
          <a:lstStyle/>
          <a:p>
            <a:pPr algn="ctr"/>
            <a:r>
              <a:rPr lang="en-US" sz="4800" b="1" dirty="0">
                <a:solidFill>
                  <a:srgbClr val="C00000"/>
                </a:solidFill>
                <a:latin typeface="Times New Roman" pitchFamily="18" charset="0"/>
                <a:cs typeface="Times New Roman" pitchFamily="18" charset="0"/>
              </a:rPr>
              <a:t>MỘT SỐ BIỆN PHÁP ĐỂ LÀM TỐT CÔNG TÁC CHỦ NHIỆM LỚP 5/2</a:t>
            </a:r>
          </a:p>
        </p:txBody>
      </p:sp>
    </p:spTree>
    <p:extLst>
      <p:ext uri="{BB962C8B-B14F-4D97-AF65-F5344CB8AC3E}">
        <p14:creationId xmlns:p14="http://schemas.microsoft.com/office/powerpoint/2010/main" val="2472995776"/>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06276"/>
            <a:ext cx="8458200" cy="5509200"/>
          </a:xfrm>
          <a:prstGeom prst="rect">
            <a:avLst/>
          </a:prstGeom>
          <a:noFill/>
        </p:spPr>
        <p:txBody>
          <a:bodyPr wrap="square" rtlCol="0">
            <a:spAutoFit/>
          </a:bodyPr>
          <a:lstStyle/>
          <a:p>
            <a:pPr algn="just"/>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hợp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đổi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gặp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lớp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tìm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kiếm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ưu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mặt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vướng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nâng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lượng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hợp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dạy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lớp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kiến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dạy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35556772"/>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06276"/>
            <a:ext cx="8839200" cy="6370975"/>
          </a:xfrm>
          <a:prstGeom prst="rect">
            <a:avLst/>
          </a:prstGeom>
          <a:no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cha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huynh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zalo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huynh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dõi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kịp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huynh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huynh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rèn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ngoan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vi </a:t>
            </a:r>
            <a:r>
              <a:rPr lang="en-US" sz="2400" dirty="0" err="1">
                <a:latin typeface="Times New Roman" panose="02020603050405020304" pitchFamily="18" charset="0"/>
                <a:cs typeface="Times New Roman" panose="02020603050405020304" pitchFamily="18" charset="0"/>
              </a:rPr>
              <a:t>phạm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40482204"/>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p:cTn id="37"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915400" cy="2554545"/>
          </a:xfrm>
          <a:prstGeom prst="rect">
            <a:avLst/>
          </a:prstGeom>
        </p:spPr>
        <p:txBody>
          <a:bodyPr wrap="square">
            <a:spAutoFit/>
          </a:bodyPr>
          <a:lstStyle/>
          <a:p>
            <a:pPr lvl="0" algn="just"/>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Tóm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lại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nếu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hợp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với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lực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lượng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giáo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dục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chắc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chắn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chủ</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nhiệm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sẽ</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thành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hiệu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cao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như</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mong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muốn</a:t>
            </a:r>
            <a:endParaRPr lang="en-US" sz="4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4344771"/>
      </p:ext>
    </p:extLst>
  </p:cSld>
  <p:clrMapOvr>
    <a:masterClrMapping/>
  </p:clrMapOvr>
  <p:transition>
    <p:blinds/>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pt-BR" b="1" dirty="0">
                <a:latin typeface="Times New Roman" panose="02020603050405020304" pitchFamily="18" charset="0"/>
                <a:cs typeface="Times New Roman" panose="02020603050405020304" pitchFamily="18" charset="0"/>
              </a:rPr>
              <a:t>3</a:t>
            </a:r>
            <a:r>
              <a:rPr lang="pt-BR" b="1">
                <a:latin typeface="Times New Roman" panose="02020603050405020304" pitchFamily="18" charset="0"/>
                <a:cs typeface="Times New Roman" panose="02020603050405020304" pitchFamily="18" charset="0"/>
              </a:rPr>
              <a:t>. </a:t>
            </a:r>
            <a:r>
              <a:rPr lang="pt-BR" b="1" dirty="0">
                <a:latin typeface="Times New Roman" panose="02020603050405020304" pitchFamily="18" charset="0"/>
                <a:cs typeface="Times New Roman" panose="02020603050405020304" pitchFamily="18" charset="0"/>
              </a:rPr>
              <a:t>Kết quả, hiệu quả của biện pháp</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219200"/>
            <a:ext cx="8915400" cy="5105400"/>
          </a:xfrm>
        </p:spPr>
        <p:txBody>
          <a:bodyPr>
            <a:normAutofit fontScale="92500" lnSpcReduction="10000"/>
          </a:bodyPr>
          <a:lstStyle/>
          <a:p>
            <a:pPr marL="0" indent="0" algn="just">
              <a:buNone/>
            </a:pPr>
            <a:r>
              <a:rPr lang="en-US" dirty="0"/>
              <a:t>- </a:t>
            </a:r>
            <a:r>
              <a:rPr lang="en-US" sz="3500" dirty="0">
                <a:latin typeface="Times New Roman" panose="02020603050405020304" pitchFamily="18" charset="0"/>
                <a:cs typeface="Times New Roman" panose="02020603050405020304" pitchFamily="18" charset="0"/>
              </a:rPr>
              <a:t>Qua </a:t>
            </a:r>
            <a:r>
              <a:rPr lang="en-US" sz="3500" dirty="0" err="1">
                <a:latin typeface="Times New Roman" panose="02020603050405020304" pitchFamily="18" charset="0"/>
                <a:cs typeface="Times New Roman" panose="02020603050405020304" pitchFamily="18" charset="0"/>
              </a:rPr>
              <a:t>kiên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trì</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hướng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dẫn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giảng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dạy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đến</a:t>
            </a:r>
            <a:r>
              <a:rPr lang="en-US" sz="3500" dirty="0">
                <a:latin typeface="Times New Roman" panose="02020603050405020304" pitchFamily="18" charset="0"/>
                <a:cs typeface="Times New Roman" panose="02020603050405020304" pitchFamily="18" charset="0"/>
              </a:rPr>
              <a:t> nay </a:t>
            </a:r>
            <a:r>
              <a:rPr lang="en-US" sz="3500" dirty="0" err="1">
                <a:latin typeface="Times New Roman" panose="02020603050405020304" pitchFamily="18" charset="0"/>
                <a:cs typeface="Times New Roman" panose="02020603050405020304" pitchFamily="18" charset="0"/>
              </a:rPr>
              <a:t>kết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quả</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đạt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được</a:t>
            </a:r>
            <a:r>
              <a:rPr lang="en-US" sz="3500"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đến</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giữa</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tháng</a:t>
            </a:r>
            <a:r>
              <a:rPr lang="en-US" sz="3500" i="1" dirty="0">
                <a:latin typeface="Times New Roman" panose="02020603050405020304" pitchFamily="18" charset="0"/>
                <a:cs typeface="Times New Roman" panose="02020603050405020304" pitchFamily="18" charset="0"/>
              </a:rPr>
              <a:t> 12 </a:t>
            </a:r>
            <a:r>
              <a:rPr lang="en-US" sz="3500" i="1" dirty="0" err="1">
                <a:latin typeface="Times New Roman" panose="02020603050405020304" pitchFamily="18" charset="0"/>
                <a:cs typeface="Times New Roman" panose="02020603050405020304" pitchFamily="18" charset="0"/>
              </a:rPr>
              <a:t>của</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năm</a:t>
            </a:r>
            <a:r>
              <a:rPr lang="en-US" sz="3500" i="1" dirty="0">
                <a:latin typeface="Times New Roman" panose="02020603050405020304" pitchFamily="18" charset="0"/>
                <a:cs typeface="Times New Roman" panose="02020603050405020304" pitchFamily="18" charset="0"/>
              </a:rPr>
              <a:t> </a:t>
            </a:r>
            <a:r>
              <a:rPr lang="en-US" sz="3500" i="1" dirty="0" err="1">
                <a:latin typeface="Times New Roman" panose="02020603050405020304" pitchFamily="18" charset="0"/>
                <a:cs typeface="Times New Roman" panose="02020603050405020304" pitchFamily="18" charset="0"/>
              </a:rPr>
              <a:t>học</a:t>
            </a:r>
            <a:r>
              <a:rPr lang="en-US" sz="3500" i="1" dirty="0">
                <a:latin typeface="Times New Roman" panose="02020603050405020304" pitchFamily="18" charset="0"/>
                <a:cs typeface="Times New Roman" panose="02020603050405020304" pitchFamily="18" charset="0"/>
              </a:rPr>
              <a:t> 2022-2023:</a:t>
            </a:r>
            <a:endParaRPr lang="en-US" sz="3500" dirty="0">
              <a:latin typeface="Times New Roman" panose="02020603050405020304" pitchFamily="18" charset="0"/>
              <a:cs typeface="Times New Roman" panose="02020603050405020304" pitchFamily="18" charset="0"/>
            </a:endParaRPr>
          </a:p>
          <a:p>
            <a:pPr marL="0" indent="0" algn="just">
              <a:buNone/>
            </a:pPr>
            <a:r>
              <a:rPr lang="en-US" sz="3500" dirty="0">
                <a:latin typeface="Times New Roman" panose="02020603050405020304" pitchFamily="18" charset="0"/>
                <a:cs typeface="Times New Roman" panose="02020603050405020304" pitchFamily="18" charset="0"/>
              </a:rPr>
              <a:t>  + </a:t>
            </a:r>
            <a:r>
              <a:rPr lang="en-US" sz="3500" dirty="0" err="1">
                <a:latin typeface="Times New Roman" panose="02020603050405020304" pitchFamily="18" charset="0"/>
                <a:cs typeface="Times New Roman" panose="02020603050405020304" pitchFamily="18" charset="0"/>
              </a:rPr>
              <a:t>Duy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trì</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sĩ</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số</a:t>
            </a:r>
            <a:r>
              <a:rPr lang="en-US" sz="3500" dirty="0">
                <a:latin typeface="Times New Roman" panose="02020603050405020304" pitchFamily="18" charset="0"/>
                <a:cs typeface="Times New Roman" panose="02020603050405020304" pitchFamily="18" charset="0"/>
              </a:rPr>
              <a:t> 35/35 </a:t>
            </a:r>
            <a:r>
              <a:rPr lang="en-US" sz="3500" dirty="0" err="1">
                <a:latin typeface="Times New Roman" panose="02020603050405020304" pitchFamily="18" charset="0"/>
                <a:cs typeface="Times New Roman" panose="02020603050405020304" pitchFamily="18" charset="0"/>
              </a:rPr>
              <a:t>đạt</a:t>
            </a:r>
            <a:r>
              <a:rPr lang="en-US" sz="3500" dirty="0">
                <a:latin typeface="Times New Roman" panose="02020603050405020304" pitchFamily="18" charset="0"/>
                <a:cs typeface="Times New Roman" panose="02020603050405020304" pitchFamily="18" charset="0"/>
              </a:rPr>
              <a:t> 100/%.</a:t>
            </a:r>
          </a:p>
          <a:p>
            <a:pPr marL="0" indent="0" algn="just">
              <a:buNone/>
            </a:pPr>
            <a:r>
              <a:rPr lang="en-US" sz="3500" dirty="0">
                <a:latin typeface="Times New Roman" panose="02020603050405020304" pitchFamily="18" charset="0"/>
                <a:cs typeface="Times New Roman" panose="02020603050405020304" pitchFamily="18" charset="0"/>
              </a:rPr>
              <a:t>  + </a:t>
            </a:r>
            <a:r>
              <a:rPr lang="en-US" sz="3500" dirty="0" err="1">
                <a:latin typeface="Times New Roman" panose="02020603050405020304" pitchFamily="18" charset="0"/>
                <a:cs typeface="Times New Roman" panose="02020603050405020304" pitchFamily="18" charset="0"/>
              </a:rPr>
              <a:t>Không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còn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sinh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bị</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trách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phạt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trước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toàn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trường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xếp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hạng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cao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tổng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kết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tuần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của</a:t>
            </a:r>
            <a:r>
              <a:rPr lang="en-US" sz="3500" dirty="0">
                <a:latin typeface="Times New Roman" panose="02020603050405020304" pitchFamily="18" charset="0"/>
                <a:cs typeface="Times New Roman" panose="02020603050405020304" pitchFamily="18" charset="0"/>
              </a:rPr>
              <a:t> </a:t>
            </a:r>
            <a:r>
              <a:rPr lang="en-US" sz="3500" err="1">
                <a:latin typeface="Times New Roman" panose="02020603050405020304" pitchFamily="18" charset="0"/>
                <a:cs typeface="Times New Roman" panose="02020603050405020304" pitchFamily="18" charset="0"/>
              </a:rPr>
              <a:t>hoạt</a:t>
            </a:r>
            <a:r>
              <a:rPr lang="en-US" sz="350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rPr>
              <a:t>đ</a:t>
            </a:r>
            <a:r>
              <a:rPr lang="en-US" sz="3500">
                <a:latin typeface="Times New Roman" panose="02020603050405020304" pitchFamily="18" charset="0"/>
                <a:cs typeface="Times New Roman" panose="02020603050405020304" pitchFamily="18" charset="0"/>
              </a:rPr>
              <a:t>ộng </a:t>
            </a:r>
            <a:r>
              <a:rPr lang="en-US" sz="3500" dirty="0" err="1">
                <a:latin typeface="Times New Roman" panose="02020603050405020304" pitchFamily="18" charset="0"/>
                <a:cs typeface="Times New Roman" panose="02020603050405020304" pitchFamily="18" charset="0"/>
              </a:rPr>
              <a:t>Đội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từ</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tuần</a:t>
            </a:r>
            <a:r>
              <a:rPr lang="en-US" sz="3500" dirty="0">
                <a:latin typeface="Times New Roman" panose="02020603050405020304" pitchFamily="18" charset="0"/>
                <a:cs typeface="Times New Roman" panose="02020603050405020304" pitchFamily="18" charset="0"/>
              </a:rPr>
              <a:t> 6 </a:t>
            </a:r>
            <a:r>
              <a:rPr lang="en-US" sz="3500" dirty="0" err="1">
                <a:latin typeface="Times New Roman" panose="02020603050405020304" pitchFamily="18" charset="0"/>
                <a:cs typeface="Times New Roman" panose="02020603050405020304" pitchFamily="18" charset="0"/>
              </a:rPr>
              <a:t>đến</a:t>
            </a:r>
            <a:r>
              <a:rPr lang="en-US" sz="3500" dirty="0">
                <a:latin typeface="Times New Roman" panose="02020603050405020304" pitchFamily="18" charset="0"/>
                <a:cs typeface="Times New Roman" panose="02020603050405020304" pitchFamily="18" charset="0"/>
              </a:rPr>
              <a:t> nay (8 </a:t>
            </a:r>
            <a:r>
              <a:rPr lang="en-US" sz="3500" dirty="0" err="1">
                <a:latin typeface="Times New Roman" panose="02020603050405020304" pitchFamily="18" charset="0"/>
                <a:cs typeface="Times New Roman" panose="02020603050405020304" pitchFamily="18" charset="0"/>
              </a:rPr>
              <a:t>tuần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xếp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hạng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nhất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sinh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đến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trường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luôn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đảm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bảo</a:t>
            </a:r>
            <a:r>
              <a:rPr lang="en-US" sz="3500" dirty="0">
                <a:latin typeface="Times New Roman" panose="02020603050405020304" pitchFamily="18" charset="0"/>
                <a:cs typeface="Times New Roman" panose="02020603050405020304" pitchFamily="18" charset="0"/>
              </a:rPr>
              <a:t> an </a:t>
            </a:r>
            <a:r>
              <a:rPr lang="en-US" sz="3500" dirty="0" err="1">
                <a:latin typeface="Times New Roman" panose="02020603050405020304" pitchFamily="18" charset="0"/>
                <a:cs typeface="Times New Roman" panose="02020603050405020304" pitchFamily="18" charset="0"/>
              </a:rPr>
              <a:t>toàn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cả</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giờ</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lẫn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giờ</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chơi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không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có</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sinh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gây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gổ</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đánh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nhau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ngoài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trường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sinh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tham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gia</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giao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thông</a:t>
            </a:r>
            <a:r>
              <a:rPr lang="en-US" sz="3500" dirty="0">
                <a:latin typeface="Times New Roman" panose="02020603050405020304" pitchFamily="18" charset="0"/>
                <a:cs typeface="Times New Roman" panose="02020603050405020304" pitchFamily="18" charset="0"/>
              </a:rPr>
              <a:t> an </a:t>
            </a:r>
            <a:r>
              <a:rPr lang="en-US" sz="3500" dirty="0" err="1">
                <a:latin typeface="Times New Roman" panose="02020603050405020304" pitchFamily="18" charset="0"/>
                <a:cs typeface="Times New Roman" panose="02020603050405020304" pitchFamily="18" charset="0"/>
              </a:rPr>
              <a:t>toàn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thực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hiện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tốt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nội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quy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trường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tập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có</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nhiều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tiến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bộ</a:t>
            </a:r>
            <a:r>
              <a:rPr lang="en-US" sz="35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574597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62000"/>
            <a:ext cx="8686800" cy="1447800"/>
          </a:xfrm>
        </p:spPr>
        <p:txBody>
          <a:bodyPr>
            <a:normAutofit fontScale="90000"/>
          </a:bodyPr>
          <a:lstStyle/>
          <a:p>
            <a:pPr lvl="0" indent="573088" algn="l" eaLnBrk="0" fontAlgn="base" hangingPunct="0">
              <a:spcAft>
                <a:spcPct val="0"/>
              </a:spcAft>
            </a:pPr>
            <a:r>
              <a:rPr lang="en-US" altLang="en-US" dirty="0">
                <a:solidFill>
                  <a:srgbClr val="000000"/>
                </a:solidFill>
                <a:latin typeface="Times New Roman" panose="02020603050405020304" pitchFamily="18" charset="0"/>
                <a:ea typeface="Arial Unicode MS"/>
                <a:cs typeface="Times New Roman" panose="02020603050405020304" pitchFamily="18" charset="0"/>
              </a:rPr>
              <a:t>* </a:t>
            </a:r>
            <a:r>
              <a:rPr lang="vi-VN" altLang="en-US" sz="3600" b="1" i="1" dirty="0">
                <a:solidFill>
                  <a:srgbClr val="000000"/>
                </a:solidFill>
                <a:latin typeface="Times New Roman" panose="02020603050405020304" pitchFamily="18" charset="0"/>
                <a:ea typeface="Arial Unicode MS"/>
                <a:cs typeface="Times New Roman" panose="02020603050405020304" pitchFamily="18" charset="0"/>
              </a:rPr>
              <a:t>Về </a:t>
            </a:r>
            <a:r>
              <a:rPr lang="en-US" altLang="en-US" sz="3600" b="1" i="1"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altLang="en-US" sz="36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b="1" i="1" dirty="0" err="1">
                <a:latin typeface="Times New Roman" panose="02020603050405020304" pitchFamily="18" charset="0"/>
                <a:ea typeface="Times New Roman" panose="02020603050405020304" pitchFamily="18" charset="0"/>
                <a:cs typeface="Times New Roman" panose="02020603050405020304" pitchFamily="18" charset="0"/>
              </a:rPr>
              <a:t>lực</a:t>
            </a:r>
            <a:r>
              <a:rPr lang="en-US" altLang="en-US" sz="3600" b="1" i="1" dirty="0">
                <a:latin typeface="Times New Roman" panose="02020603050405020304" pitchFamily="18" charset="0"/>
                <a:ea typeface="Times New Roman" panose="02020603050405020304" pitchFamily="18" charset="0"/>
                <a:cs typeface="Times New Roman" panose="02020603050405020304" pitchFamily="18" charset="0"/>
              </a:rPr>
              <a:t> - </a:t>
            </a:r>
            <a:r>
              <a:rPr lang="en-US" altLang="en-US" sz="3600" b="1" i="1"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altLang="en-US" sz="36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b="1" i="1" dirty="0" err="1">
                <a:latin typeface="Times New Roman" panose="02020603050405020304" pitchFamily="18" charset="0"/>
                <a:ea typeface="Times New Roman" panose="02020603050405020304" pitchFamily="18" charset="0"/>
                <a:cs typeface="Times New Roman" panose="02020603050405020304" pitchFamily="18" charset="0"/>
              </a:rPr>
              <a:t>chất</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 100%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Đạt</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Tốt</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a:t>
            </a:r>
            <a:b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br>
            <a:r>
              <a:rPr lang="en-US" altLang="en-US" sz="36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b="1"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altLang="en-US" sz="36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b="1" i="1"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altLang="en-US" sz="36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b="1" i="1" dirty="0" err="1">
                <a:latin typeface="Times New Roman" panose="02020603050405020304" pitchFamily="18" charset="0"/>
                <a:ea typeface="Times New Roman" panose="02020603050405020304" pitchFamily="18" charset="0"/>
                <a:cs typeface="Times New Roman" panose="02020603050405020304" pitchFamily="18" charset="0"/>
              </a:rPr>
              <a:t>lực</a:t>
            </a:r>
            <a:r>
              <a:rPr lang="en-US" altLang="en-US" sz="36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Kết</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ea typeface="Times New Roman" panose="02020603050405020304" pitchFamily="18" charset="0"/>
                <a:cs typeface="Times New Roman" panose="02020603050405020304" pitchFamily="18" charset="0"/>
              </a:rPr>
              <a:t>giữa</a:t>
            </a:r>
            <a:r>
              <a:rPr lang="en-US" altLang="en-US" sz="3600" dirty="0">
                <a:latin typeface="Times New Roman" panose="02020603050405020304" pitchFamily="18" charset="0"/>
                <a:ea typeface="Times New Roman" panose="02020603050405020304" pitchFamily="18" charset="0"/>
                <a:cs typeface="Times New Roman" panose="02020603050405020304" pitchFamily="18" charset="0"/>
              </a:rPr>
              <a:t> HKI</a:t>
            </a:r>
            <a:br>
              <a:rPr lang="en-US" altLang="en-US" sz="3600" dirty="0">
                <a:cs typeface="Times New Roman" panose="02020603050405020304" pitchFamily="18" charset="0"/>
              </a:rPr>
            </a:br>
            <a:br>
              <a:rPr lang="en-US" altLang="en-US" sz="5400"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3897033"/>
              </p:ext>
            </p:extLst>
          </p:nvPr>
        </p:nvGraphicFramePr>
        <p:xfrm>
          <a:off x="457197" y="1828800"/>
          <a:ext cx="8077202" cy="3182323"/>
        </p:xfrm>
        <a:graphic>
          <a:graphicData uri="http://schemas.openxmlformats.org/drawingml/2006/table">
            <a:tbl>
              <a:tblPr firstRow="1" firstCol="1" bandRow="1">
                <a:tableStyleId>{5C22544A-7EE6-4342-B048-85BDC9FD1C3A}</a:tableStyleId>
              </a:tblPr>
              <a:tblGrid>
                <a:gridCol w="1325384">
                  <a:extLst>
                    <a:ext uri="{9D8B030D-6E8A-4147-A177-3AD203B41FA5}">
                      <a16:colId xmlns:a16="http://schemas.microsoft.com/office/drawing/2014/main" val="3562565250"/>
                    </a:ext>
                  </a:extLst>
                </a:gridCol>
                <a:gridCol w="1274165">
                  <a:extLst>
                    <a:ext uri="{9D8B030D-6E8A-4147-A177-3AD203B41FA5}">
                      <a16:colId xmlns:a16="http://schemas.microsoft.com/office/drawing/2014/main" val="1819037100"/>
                    </a:ext>
                  </a:extLst>
                </a:gridCol>
                <a:gridCol w="1655157">
                  <a:extLst>
                    <a:ext uri="{9D8B030D-6E8A-4147-A177-3AD203B41FA5}">
                      <a16:colId xmlns:a16="http://schemas.microsoft.com/office/drawing/2014/main" val="4171591959"/>
                    </a:ext>
                  </a:extLst>
                </a:gridCol>
                <a:gridCol w="1911248">
                  <a:extLst>
                    <a:ext uri="{9D8B030D-6E8A-4147-A177-3AD203B41FA5}">
                      <a16:colId xmlns:a16="http://schemas.microsoft.com/office/drawing/2014/main" val="3839262024"/>
                    </a:ext>
                  </a:extLst>
                </a:gridCol>
                <a:gridCol w="1911248">
                  <a:extLst>
                    <a:ext uri="{9D8B030D-6E8A-4147-A177-3AD203B41FA5}">
                      <a16:colId xmlns:a16="http://schemas.microsoft.com/office/drawing/2014/main" val="3017112523"/>
                    </a:ext>
                  </a:extLst>
                </a:gridCol>
              </a:tblGrid>
              <a:tr h="782556">
                <a:tc rowSpan="2">
                  <a:txBody>
                    <a:bodyPr/>
                    <a:lstStyle/>
                    <a:p>
                      <a:pPr>
                        <a:spcAft>
                          <a:spcPts val="0"/>
                        </a:spcAft>
                      </a:pPr>
                      <a:r>
                        <a:rPr lang="en-US" sz="2800" dirty="0" err="1">
                          <a:effectLst/>
                          <a:latin typeface="Times New Roman" panose="02020603050405020304" pitchFamily="18" charset="0"/>
                          <a:cs typeface="Times New Roman" panose="02020603050405020304" pitchFamily="18" charset="0"/>
                        </a:rPr>
                        <a:t>Môn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tc>
                <a:tc gridSpan="2">
                  <a:txBody>
                    <a:bodyPr/>
                    <a:lstStyle/>
                    <a:p>
                      <a:pPr algn="ctr">
                        <a:spcAft>
                          <a:spcPts val="0"/>
                        </a:spcAft>
                      </a:pPr>
                      <a:r>
                        <a:rPr lang="en-US" sz="2800" dirty="0" err="1">
                          <a:effectLst/>
                          <a:latin typeface="Times New Roman" panose="02020603050405020304" pitchFamily="18" charset="0"/>
                          <a:cs typeface="Times New Roman" panose="02020603050405020304" pitchFamily="18" charset="0"/>
                        </a:rPr>
                        <a:t>Hoàn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tốt</a:t>
                      </a:r>
                      <a:r>
                        <a:rPr lang="en-US" sz="2800" dirty="0">
                          <a:effectLst/>
                          <a:latin typeface="Times New Roman" panose="02020603050405020304" pitchFamily="18" charset="0"/>
                          <a:cs typeface="Times New Roman" panose="02020603050405020304" pitchFamily="18" charset="0"/>
                        </a:rPr>
                        <a:t> </a:t>
                      </a:r>
                    </a:p>
                    <a:p>
                      <a:pPr algn="ctr">
                        <a:spcAft>
                          <a:spcPts val="0"/>
                        </a:spcAft>
                      </a:pPr>
                      <a:r>
                        <a:rPr lang="en-US" sz="2800" dirty="0">
                          <a:effectLst/>
                          <a:latin typeface="Times New Roman" panose="02020603050405020304" pitchFamily="18" charset="0"/>
                          <a:cs typeface="Times New Roman" panose="02020603050405020304" pitchFamily="18" charset="0"/>
                        </a:rPr>
                        <a:t>( 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hMerge="1">
                  <a:txBody>
                    <a:bodyPr/>
                    <a:lstStyle/>
                    <a:p>
                      <a:endParaRPr lang="en-US"/>
                    </a:p>
                  </a:txBody>
                  <a:tcPr/>
                </a:tc>
                <a:tc gridSpan="2">
                  <a:txBody>
                    <a:bodyPr/>
                    <a:lstStyle/>
                    <a:p>
                      <a:pPr algn="ctr">
                        <a:spcAft>
                          <a:spcPts val="0"/>
                        </a:spcAft>
                      </a:pPr>
                      <a:r>
                        <a:rPr lang="en-US" sz="2800">
                          <a:effectLst/>
                          <a:latin typeface="Times New Roman" panose="02020603050405020304" pitchFamily="18" charset="0"/>
                          <a:cs typeface="Times New Roman" panose="02020603050405020304" pitchFamily="18" charset="0"/>
                        </a:rPr>
                        <a:t>Hoàn thành</a:t>
                      </a:r>
                    </a:p>
                    <a:p>
                      <a:pPr algn="ctr">
                        <a:spcAft>
                          <a:spcPts val="0"/>
                        </a:spcAft>
                      </a:pPr>
                      <a:r>
                        <a:rPr lang="en-US" sz="2800">
                          <a:effectLst/>
                          <a:latin typeface="Times New Roman" panose="02020603050405020304" pitchFamily="18" charset="0"/>
                          <a:cs typeface="Times New Roman" panose="02020603050405020304" pitchFamily="18" charset="0"/>
                        </a:rPr>
                        <a:t>( H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hMerge="1">
                  <a:txBody>
                    <a:bodyPr/>
                    <a:lstStyle/>
                    <a:p>
                      <a:endParaRPr lang="en-US"/>
                    </a:p>
                  </a:txBody>
                  <a:tcPr/>
                </a:tc>
                <a:extLst>
                  <a:ext uri="{0D108BD9-81ED-4DB2-BD59-A6C34878D82A}">
                    <a16:rowId xmlns:a16="http://schemas.microsoft.com/office/drawing/2014/main" val="1488044690"/>
                  </a:ext>
                </a:extLst>
              </a:tr>
              <a:tr h="720836">
                <a:tc vMerge="1">
                  <a:txBody>
                    <a:bodyPr/>
                    <a:lstStyle/>
                    <a:p>
                      <a:endParaRPr lang="en-US"/>
                    </a:p>
                  </a:txBody>
                  <a:tcP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SL</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SL</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a:effectLst/>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extLst>
                  <a:ext uri="{0D108BD9-81ED-4DB2-BD59-A6C34878D82A}">
                    <a16:rowId xmlns:a16="http://schemas.microsoft.com/office/drawing/2014/main" val="841041927"/>
                  </a:ext>
                </a:extLst>
              </a:tr>
              <a:tr h="726659">
                <a:tc>
                  <a:txBody>
                    <a:bodyPr/>
                    <a:lstStyle/>
                    <a:p>
                      <a:pPr>
                        <a:spcAft>
                          <a:spcPts val="0"/>
                        </a:spcAft>
                      </a:pPr>
                      <a:r>
                        <a:rPr lang="en-US" sz="2800">
                          <a:effectLst/>
                          <a:latin typeface="Times New Roman" panose="02020603050405020304" pitchFamily="18" charset="0"/>
                          <a:cs typeface="Times New Roman" panose="02020603050405020304" pitchFamily="18" charset="0"/>
                        </a:rPr>
                        <a:t>Tiếng  Việt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a:effectLst/>
                          <a:latin typeface="Times New Roman" panose="02020603050405020304" pitchFamily="18" charset="0"/>
                          <a:cs typeface="Times New Roman" panose="02020603050405020304" pitchFamily="18" charset="0"/>
                        </a:rPr>
                        <a:t>18</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51,4</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17</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spcAft>
                          <a:spcPts val="0"/>
                        </a:spcAft>
                      </a:pPr>
                      <a:r>
                        <a:rPr lang="en-US" sz="2800" dirty="0">
                          <a:effectLst/>
                          <a:latin typeface="Times New Roman" panose="02020603050405020304" pitchFamily="18" charset="0"/>
                          <a:cs typeface="Times New Roman" panose="02020603050405020304" pitchFamily="18" charset="0"/>
                        </a:rPr>
                        <a:t>           48,5</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extLst>
                  <a:ext uri="{0D108BD9-81ED-4DB2-BD59-A6C34878D82A}">
                    <a16:rowId xmlns:a16="http://schemas.microsoft.com/office/drawing/2014/main" val="3213168653"/>
                  </a:ext>
                </a:extLst>
              </a:tr>
              <a:tr h="754607">
                <a:tc>
                  <a:txBody>
                    <a:bodyPr/>
                    <a:lstStyle/>
                    <a:p>
                      <a:pPr>
                        <a:spcAft>
                          <a:spcPts val="0"/>
                        </a:spcAft>
                      </a:pPr>
                      <a:r>
                        <a:rPr lang="en-US" sz="2800">
                          <a:effectLst/>
                          <a:latin typeface="Times New Roman" panose="02020603050405020304" pitchFamily="18" charset="0"/>
                          <a:cs typeface="Times New Roman" panose="02020603050405020304" pitchFamily="18" charset="0"/>
                        </a:rPr>
                        <a:t>Toán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33</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94,2</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     2</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tc>
                  <a:txBody>
                    <a:bodyPr/>
                    <a:lstStyle/>
                    <a:p>
                      <a:pPr algn="ctr">
                        <a:spcAft>
                          <a:spcPts val="0"/>
                        </a:spcAft>
                      </a:pPr>
                      <a:r>
                        <a:rPr lang="en-US" sz="2800" dirty="0">
                          <a:effectLst/>
                          <a:latin typeface="Times New Roman" panose="02020603050405020304" pitchFamily="18" charset="0"/>
                          <a:cs typeface="Times New Roman" panose="02020603050405020304" pitchFamily="18" charset="0"/>
                        </a:rPr>
                        <a:t>5,7</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tc>
                <a:extLst>
                  <a:ext uri="{0D108BD9-81ED-4DB2-BD59-A6C34878D82A}">
                    <a16:rowId xmlns:a16="http://schemas.microsoft.com/office/drawing/2014/main" val="2187269106"/>
                  </a:ext>
                </a:extLst>
              </a:tr>
            </a:tbl>
          </a:graphicData>
        </a:graphic>
      </p:graphicFrame>
    </p:spTree>
    <p:extLst>
      <p:ext uri="{BB962C8B-B14F-4D97-AF65-F5344CB8AC3E}">
        <p14:creationId xmlns:p14="http://schemas.microsoft.com/office/powerpoint/2010/main" val="782494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7391400"/>
          </a:xfrm>
        </p:spPr>
        <p:txBody>
          <a:bodyPr>
            <a:normAutofit/>
          </a:bodyPr>
          <a:lstStyle/>
          <a:p>
            <a:pPr marL="0" indent="0" algn="just">
              <a:buNone/>
            </a:pPr>
            <a:r>
              <a:rPr lang="en-US" sz="36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Tóm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lại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để</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làm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tốt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công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chủ</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nhiệm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giáo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viên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cần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quan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tâm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đến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biện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pháp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như</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sau</a:t>
            </a:r>
            <a:r>
              <a:rPr lang="en-US" sz="3400" dirty="0">
                <a:latin typeface="Times New Roman" panose="02020603050405020304" pitchFamily="18" charset="0"/>
                <a:cs typeface="Times New Roman" panose="02020603050405020304" pitchFamily="18" charset="0"/>
              </a:rPr>
              <a:t>: </a:t>
            </a:r>
          </a:p>
          <a:p>
            <a:pPr marL="0" lvl="0" indent="0" algn="just">
              <a:buNone/>
            </a:pPr>
            <a:r>
              <a:rPr lang="en-US" sz="3400" dirty="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Phải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nắm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chắc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của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đối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tượng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học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sinh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để</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đưa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ra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những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biện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pháp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giáo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dục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thích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hợp</a:t>
            </a:r>
            <a:r>
              <a:rPr lang="en-US" sz="3400" dirty="0">
                <a:latin typeface="Times New Roman" panose="02020603050405020304" pitchFamily="18" charset="0"/>
                <a:cs typeface="Times New Roman" panose="02020603050405020304" pitchFamily="18" charset="0"/>
              </a:rPr>
              <a:t>.</a:t>
            </a:r>
          </a:p>
          <a:p>
            <a:pPr marL="0" lvl="0" indent="0" algn="just">
              <a:buNone/>
            </a:pPr>
            <a:r>
              <a:rPr lang="en-US" sz="3400" dirty="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Xây</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dựng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kế</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hoạch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chủ</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nhiệm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xếp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chỗ</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ngồi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học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nội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quy</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a:t>
            </a:r>
            <a:endParaRPr lang="en-US" sz="3400" b="1" dirty="0">
              <a:latin typeface="Times New Roman" panose="02020603050405020304" pitchFamily="18" charset="0"/>
              <a:cs typeface="Times New Roman" panose="02020603050405020304" pitchFamily="18" charset="0"/>
            </a:endParaRPr>
          </a:p>
          <a:p>
            <a:pPr marL="0" lvl="0" indent="0" algn="just">
              <a:buNone/>
            </a:pPr>
            <a:r>
              <a:rPr lang="en-US" sz="3400" dirty="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Bầu</a:t>
            </a:r>
            <a:r>
              <a:rPr lang="en-US" sz="3400" dirty="0">
                <a:latin typeface="Times New Roman" panose="02020603050405020304" pitchFamily="18" charset="0"/>
                <a:cs typeface="Times New Roman" panose="02020603050405020304" pitchFamily="18" charset="0"/>
              </a:rPr>
              <a:t> ban </a:t>
            </a:r>
            <a:r>
              <a:rPr lang="en-US" sz="3400" dirty="0" err="1">
                <a:latin typeface="Times New Roman" panose="02020603050405020304" pitchFamily="18" charset="0"/>
                <a:cs typeface="Times New Roman" panose="02020603050405020304" pitchFamily="18" charset="0"/>
              </a:rPr>
              <a:t>cán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sự</a:t>
            </a:r>
            <a:r>
              <a:rPr lang="en-US" sz="3400" dirty="0">
                <a:latin typeface="Times New Roman" panose="02020603050405020304" pitchFamily="18" charset="0"/>
                <a:cs typeface="Times New Roman" panose="02020603050405020304" pitchFamily="18" charset="0"/>
              </a:rPr>
              <a:t> </a:t>
            </a:r>
            <a:r>
              <a:rPr lang="vi-VN" sz="3400" dirty="0">
                <a:latin typeface="Times New Roman" panose="02020603050405020304" pitchFamily="18" charset="0"/>
                <a:cs typeface="Times New Roman" panose="02020603050405020304" pitchFamily="18" charset="0"/>
              </a:rPr>
              <a:t>lớp </a:t>
            </a:r>
            <a:r>
              <a:rPr lang="en-US" sz="3400" dirty="0" err="1">
                <a:latin typeface="Times New Roman" panose="02020603050405020304" pitchFamily="18" charset="0"/>
                <a:cs typeface="Times New Roman" panose="02020603050405020304" pitchFamily="18" charset="0"/>
              </a:rPr>
              <a:t>quản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lí</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điều</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hành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a:t>
            </a:r>
            <a:endParaRPr lang="en-US" sz="3400" b="1" dirty="0">
              <a:latin typeface="Times New Roman" panose="02020603050405020304" pitchFamily="18" charset="0"/>
              <a:cs typeface="Times New Roman" panose="02020603050405020304" pitchFamily="18" charset="0"/>
            </a:endParaRPr>
          </a:p>
          <a:p>
            <a:pPr marL="0" lvl="0" indent="0" algn="just">
              <a:buNone/>
            </a:pPr>
            <a:r>
              <a:rPr lang="en-US" sz="3400" dirty="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Xây</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dựng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thức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đua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từng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tổ</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từng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nhân</a:t>
            </a:r>
            <a:r>
              <a:rPr lang="en-US" sz="3400" dirty="0">
                <a:latin typeface="Times New Roman" panose="02020603050405020304" pitchFamily="18" charset="0"/>
                <a:cs typeface="Times New Roman" panose="02020603050405020304" pitchFamily="18" charset="0"/>
              </a:rPr>
              <a:t>.</a:t>
            </a:r>
            <a:endParaRPr lang="en-US" sz="3400" b="1" dirty="0">
              <a:latin typeface="Times New Roman" panose="02020603050405020304" pitchFamily="18" charset="0"/>
              <a:cs typeface="Times New Roman" panose="02020603050405020304" pitchFamily="18" charset="0"/>
            </a:endParaRPr>
          </a:p>
          <a:p>
            <a:pPr marL="0" lvl="0" indent="0" algn="just">
              <a:buNone/>
            </a:pPr>
            <a:r>
              <a:rPr lang="en-US" sz="3400" dirty="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Tổ</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chức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tốt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tiết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sinh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hoạt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a:t>
            </a:r>
          </a:p>
          <a:p>
            <a:pPr marL="0" lvl="0" indent="0" algn="just">
              <a:buNone/>
            </a:pPr>
            <a:r>
              <a:rPr lang="en-US" sz="3400" dirty="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Rèn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kỹ</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năng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sống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học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sinh</a:t>
            </a:r>
            <a:r>
              <a:rPr lang="en-US" sz="3400" dirty="0">
                <a:latin typeface="Times New Roman" panose="02020603050405020304" pitchFamily="18" charset="0"/>
                <a:cs typeface="Times New Roman" panose="02020603050405020304" pitchFamily="18" charset="0"/>
              </a:rPr>
              <a:t>.</a:t>
            </a:r>
          </a:p>
          <a:p>
            <a:pPr marL="0" lvl="0" indent="0">
              <a:buNone/>
            </a:pPr>
            <a:r>
              <a:rPr lang="en-US" sz="3400" dirty="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Phối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hợp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với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lực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lượng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giáo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dục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khác</a:t>
            </a:r>
            <a:r>
              <a:rPr lang="en-US" sz="3400" dirty="0">
                <a:latin typeface="Times New Roman" panose="02020603050405020304" pitchFamily="18" charset="0"/>
                <a:cs typeface="Times New Roman" panose="02020603050405020304" pitchFamily="18" charset="0"/>
              </a:rPr>
              <a:t>.</a:t>
            </a:r>
            <a:endParaRPr lang="en-US" sz="3400" b="1" dirty="0">
              <a:latin typeface="Times New Roman" panose="02020603050405020304" pitchFamily="18" charset="0"/>
              <a:cs typeface="Times New Roman" panose="02020603050405020304" pitchFamily="18" charset="0"/>
            </a:endParaRPr>
          </a:p>
          <a:p>
            <a:endParaRPr lang="en-US" sz="3400" dirty="0"/>
          </a:p>
        </p:txBody>
      </p:sp>
    </p:spTree>
    <p:extLst>
      <p:ext uri="{BB962C8B-B14F-4D97-AF65-F5344CB8AC3E}">
        <p14:creationId xmlns:p14="http://schemas.microsoft.com/office/powerpoint/2010/main" val="1477187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xu6"/>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descr="rosee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924800" y="5219700"/>
            <a:ext cx="1219200"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4" descr="rose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5114925"/>
            <a:ext cx="121920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5" descr="rose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762000"/>
            <a:ext cx="121920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6" descr="rosee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0" y="762000"/>
            <a:ext cx="1219200"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0" name="WordArt 8"/>
          <p:cNvSpPr>
            <a:spLocks noChangeArrowheads="1" noChangeShapeType="1" noTextEdit="1"/>
          </p:cNvSpPr>
          <p:nvPr/>
        </p:nvSpPr>
        <p:spPr bwMode="auto">
          <a:xfrm>
            <a:off x="1066800" y="2514600"/>
            <a:ext cx="7277100" cy="140493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dirty="0" err="1">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Cảm</a:t>
            </a:r>
            <a:r>
              <a:rPr lang="en-US" sz="3600" kern="10" dirty="0">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kern="10" dirty="0" err="1">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ơn</a:t>
            </a:r>
            <a:r>
              <a:rPr lang="en-US" sz="3600" kern="10" dirty="0">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kern="10" dirty="0" err="1">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quý</a:t>
            </a:r>
            <a:r>
              <a:rPr lang="en-US" sz="3600" kern="10" dirty="0">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kern="10" dirty="0" err="1">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thầy</a:t>
            </a:r>
            <a:r>
              <a:rPr lang="en-US" sz="3600" kern="10" dirty="0">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kern="10" dirty="0" err="1">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cô</a:t>
            </a:r>
            <a:r>
              <a:rPr lang="en-US" sz="3600" kern="10" dirty="0">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kern="10" dirty="0" err="1">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đã</a:t>
            </a:r>
            <a:r>
              <a:rPr lang="en-US" sz="3600" kern="10" dirty="0">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kern="10" dirty="0" err="1">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chú</a:t>
            </a:r>
            <a:r>
              <a:rPr lang="en-US" sz="3600" kern="10" dirty="0">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ý </a:t>
            </a:r>
            <a:r>
              <a:rPr lang="en-US" sz="3600" kern="10" dirty="0" err="1">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lắng</a:t>
            </a:r>
            <a:r>
              <a:rPr lang="en-US" sz="3600" kern="10" dirty="0">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kern="10" dirty="0" err="1">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nghe</a:t>
            </a:r>
            <a:r>
              <a:rPr lang="en-US" sz="3600" kern="10" dirty="0">
                <a:solidFill>
                  <a:srgbClr val="280FBD"/>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a:t>
            </a:r>
          </a:p>
        </p:txBody>
      </p:sp>
      <p:pic>
        <p:nvPicPr>
          <p:cNvPr id="44041" name="dau chan phia truoc _cao minh.mp3">
            <a:hlinkClick r:id="" action="ppaction://media"/>
          </p:cNvPr>
          <p:cNvPicPr>
            <a:picLocks noRot="1" noChangeAspect="1" noChangeArrowheads="1"/>
          </p:cNvPicPr>
          <p:nvPr>
            <a:audioFile r:link="rId1"/>
          </p:nvPr>
        </p:nvPicPr>
        <p:blipFill>
          <a:blip r:embed="rId6">
            <a:extLst>
              <a:ext uri="{28A0092B-C50C-407E-A947-70E740481C1C}">
                <a14:useLocalDpi xmlns:a14="http://schemas.microsoft.com/office/drawing/2010/main" val="0"/>
              </a:ext>
            </a:extLst>
          </a:blip>
          <a:srcRect/>
          <a:stretch>
            <a:fillRect/>
          </a:stretch>
        </p:blipFill>
        <p:spPr bwMode="auto">
          <a:xfrm>
            <a:off x="0" y="60198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7" name="Picture 10" descr="images_13"/>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048500" y="0"/>
            <a:ext cx="209550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1" descr="images_13"/>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209550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2" descr="valroseT"/>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flipH="1">
            <a:off x="3581400" y="4962525"/>
            <a:ext cx="2133600"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0" name="Rectangle 36"/>
          <p:cNvSpPr>
            <a:spLocks noChangeArrowheads="1"/>
          </p:cNvSpPr>
          <p:nvPr/>
        </p:nvSpPr>
        <p:spPr bwMode="auto">
          <a:xfrm>
            <a:off x="0" y="0"/>
            <a:ext cx="9144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en-US">
              <a:latin typeface="Times New Roman" panose="02020603050405020304" pitchFamily="18" charset="0"/>
            </a:endParaRPr>
          </a:p>
        </p:txBody>
      </p:sp>
    </p:spTree>
    <p:extLst>
      <p:ext uri="{BB962C8B-B14F-4D97-AF65-F5344CB8AC3E}">
        <p14:creationId xmlns:p14="http://schemas.microsoft.com/office/powerpoint/2010/main" val="3213371781"/>
      </p:ext>
    </p:extLst>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mph" presetSubtype="0" repeatCount="indefinite" fill="hold" nodeType="withEffect">
                                  <p:stCondLst>
                                    <p:cond delay="0"/>
                                  </p:stCondLst>
                                  <p:endCondLst>
                                    <p:cond evt="onNext" delay="0">
                                      <p:tgtEl>
                                        <p:sldTgt/>
                                      </p:tgtEl>
                                    </p:cond>
                                  </p:endCondLst>
                                  <p:childTnLst>
                                    <p:animClr clrSpc="hsl" dir="cw">
                                      <p:cBhvr override="childStyle">
                                        <p:cTn id="6" dur="500" fill="hold"/>
                                        <p:tgtEl>
                                          <p:spTgt spid="44040"/>
                                        </p:tgtEl>
                                        <p:attrNameLst>
                                          <p:attrName>style.color</p:attrName>
                                        </p:attrNameLst>
                                      </p:cBhvr>
                                      <p:by>
                                        <p:hsl h="10842353" s="0" l="0"/>
                                      </p:by>
                                    </p:animClr>
                                    <p:animClr clrSpc="hsl" dir="cw">
                                      <p:cBhvr>
                                        <p:cTn id="7" dur="500" fill="hold"/>
                                        <p:tgtEl>
                                          <p:spTgt spid="44040"/>
                                        </p:tgtEl>
                                        <p:attrNameLst>
                                          <p:attrName>fillcolor</p:attrName>
                                        </p:attrNameLst>
                                      </p:cBhvr>
                                      <p:by>
                                        <p:hsl h="10842353" s="0" l="0"/>
                                      </p:by>
                                    </p:animClr>
                                    <p:animClr clrSpc="hsl" dir="cw">
                                      <p:cBhvr>
                                        <p:cTn id="8" dur="500" fill="hold"/>
                                        <p:tgtEl>
                                          <p:spTgt spid="44040"/>
                                        </p:tgtEl>
                                        <p:attrNameLst>
                                          <p:attrName>stroke.color</p:attrName>
                                        </p:attrNameLst>
                                      </p:cBhvr>
                                      <p:by>
                                        <p:hsl h="10842353" s="0" l="0"/>
                                      </p:by>
                                    </p:animClr>
                                    <p:set>
                                      <p:cBhvr>
                                        <p:cTn id="9" dur="500" fill="hold"/>
                                        <p:tgtEl>
                                          <p:spTgt spid="44040"/>
                                        </p:tgtEl>
                                        <p:attrNameLst>
                                          <p:attrName>fill.type</p:attrName>
                                        </p:attrNameLst>
                                      </p:cBhvr>
                                      <p:to>
                                        <p:strVal val="solid"/>
                                      </p:to>
                                    </p:set>
                                  </p:childTnLst>
                                </p:cTn>
                              </p:par>
                            </p:childTnLst>
                          </p:cTn>
                        </p:par>
                        <p:par>
                          <p:cTn id="10" fill="hold" nodeType="afterGroup">
                            <p:stCondLst>
                              <p:cond delay="500"/>
                            </p:stCondLst>
                            <p:childTnLst>
                              <p:par>
                                <p:cTn id="11" presetID="1" presetClass="mediacall" presetSubtype="0" fill="hold" nodeType="afterEffect">
                                  <p:stCondLst>
                                    <p:cond delay="0"/>
                                  </p:stCondLst>
                                  <p:childTnLst>
                                    <p:cmd type="call" cmd="playFrom(0.0)">
                                      <p:cBhvr>
                                        <p:cTn id="12" dur="347236" fill="hold"/>
                                        <p:tgtEl>
                                          <p:spTgt spid="440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44041"/>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229600" cy="838200"/>
          </a:xfrm>
        </p:spPr>
        <p:txBody>
          <a:bodyPr/>
          <a:lstStyle/>
          <a:p>
            <a:r>
              <a:rPr lang="pt-BR" b="1"/>
              <a:t>1</a:t>
            </a:r>
            <a:r>
              <a:rPr lang="pt-BR">
                <a:latin typeface="Times New Roman" panose="02020603050405020304" pitchFamily="18" charset="0"/>
                <a:cs typeface="Times New Roman" panose="02020603050405020304" pitchFamily="18" charset="0"/>
              </a:rPr>
              <a:t>. </a:t>
            </a:r>
            <a:r>
              <a:rPr lang="pt-BR" b="1">
                <a:latin typeface="Times New Roman" panose="02020603050405020304" pitchFamily="18" charset="0"/>
                <a:cs typeface="Times New Roman" panose="02020603050405020304" pitchFamily="18" charset="0"/>
              </a:rPr>
              <a:t>Lí </a:t>
            </a:r>
            <a:r>
              <a:rPr lang="pt-BR" b="1" dirty="0">
                <a:latin typeface="Times New Roman" panose="02020603050405020304" pitchFamily="18" charset="0"/>
                <a:cs typeface="Times New Roman" panose="02020603050405020304" pitchFamily="18" charset="0"/>
              </a:rPr>
              <a:t>do chọn biện pháp</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838200"/>
            <a:ext cx="8991600" cy="5715000"/>
          </a:xfrm>
        </p:spPr>
        <p:txBody>
          <a:bodyPr>
            <a:normAutofit fontScale="32500" lnSpcReduction="20000"/>
          </a:bodyPr>
          <a:lstStyle/>
          <a:p>
            <a:pPr marL="0" indent="0">
              <a:buNone/>
            </a:pPr>
            <a:r>
              <a:rPr lang="nl-NL" sz="8000" dirty="0">
                <a:latin typeface="Times New Roman" panose="02020603050405020304" pitchFamily="18" charset="0"/>
                <a:cs typeface="Times New Roman" panose="02020603050405020304" pitchFamily="18" charset="0"/>
              </a:rPr>
              <a:t>   </a:t>
            </a:r>
            <a:r>
              <a:rPr lang="nl-NL" sz="8600" dirty="0">
                <a:latin typeface="Times New Roman" panose="02020603050405020304" pitchFamily="18" charset="0"/>
                <a:cs typeface="Times New Roman" panose="02020603050405020304" pitchFamily="18" charset="0"/>
              </a:rPr>
              <a:t>Để giúp người giáo viên chủ nhiệm lớp có điều kiện gần gũi và hiểu các em hơn, từ đó có biện pháp giáo dục các em ngày càng hoàn thiện hơn thì đòi hỏi mỗi giáo viên không chỉ đổi mới nội dung và phương pháp dạy học mà còn phải đổi mới cách tổ chức, quản lí lớp học, nhất là bậc Tiểu học để các em đến trường với tâm trạng thoải mái, vui tươi, tạo không khí lớp học  nhẹ nhàng, các em không phải “sợ” đến trường mà cảm nhận được “Mỗi ngày đến trường là một ngày vui”.</a:t>
            </a:r>
            <a:endParaRPr lang="en-US" sz="8600" dirty="0">
              <a:latin typeface="Times New Roman" panose="02020603050405020304" pitchFamily="18" charset="0"/>
              <a:cs typeface="Times New Roman" panose="02020603050405020304" pitchFamily="18" charset="0"/>
            </a:endParaRPr>
          </a:p>
          <a:p>
            <a:pPr marL="0" indent="0">
              <a:buNone/>
            </a:pPr>
            <a:r>
              <a:rPr lang="en-US" sz="8600" dirty="0">
                <a:latin typeface="Times New Roman" panose="02020603050405020304" pitchFamily="18" charset="0"/>
                <a:cs typeface="Times New Roman" panose="02020603050405020304" pitchFamily="18" charset="0"/>
              </a:rPr>
              <a:t>   </a:t>
            </a:r>
            <a:r>
              <a:rPr lang="nl-NL" sz="8600" dirty="0">
                <a:latin typeface="Times New Roman" panose="02020603050405020304" pitchFamily="18" charset="0"/>
                <a:cs typeface="Times New Roman" panose="02020603050405020304" pitchFamily="18" charset="0"/>
              </a:rPr>
              <a:t>Vì thế, công tác chủ nhiệm quyết định không nhỏ đến chất lượng giáo dục. Đặc biệt trong nhà trường, vai trò của người giáo viên chủ nhiệm hết sức quan </a:t>
            </a:r>
            <a:r>
              <a:rPr lang="nl-NL" sz="8600">
                <a:latin typeface="Times New Roman" panose="02020603050405020304" pitchFamily="18" charset="0"/>
                <a:cs typeface="Times New Roman" panose="02020603050405020304" pitchFamily="18" charset="0"/>
              </a:rPr>
              <a:t>trọng. Giáo viên chủ nhiệm  quản lí điều hành lớp, trực tiếp giáo dục đạo đức và hình thành nhân cách học sinh. </a:t>
            </a:r>
            <a:r>
              <a:rPr lang="en-US" sz="8600" dirty="0" err="1">
                <a:latin typeface="Times New Roman" panose="02020603050405020304" pitchFamily="18" charset="0"/>
                <a:cs typeface="Times New Roman" panose="02020603050405020304" pitchFamily="18" charset="0"/>
              </a:rPr>
              <a:t>Để</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hoàn</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thành</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tốt</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nhiệm</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vụ</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của</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mình</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người</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giáo</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viên</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chủ</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nhiệm</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lớp</a:t>
            </a:r>
            <a:r>
              <a:rPr lang="en-US" sz="8600" dirty="0">
                <a:latin typeface="Times New Roman" panose="02020603050405020304" pitchFamily="18" charset="0"/>
                <a:cs typeface="Times New Roman" panose="02020603050405020304" pitchFamily="18" charset="0"/>
              </a:rPr>
              <a:t> ở </a:t>
            </a:r>
            <a:r>
              <a:rPr lang="en-US" sz="8600" dirty="0" err="1">
                <a:latin typeface="Times New Roman" panose="02020603050405020304" pitchFamily="18" charset="0"/>
                <a:cs typeface="Times New Roman" panose="02020603050405020304" pitchFamily="18" charset="0"/>
              </a:rPr>
              <a:t>Tiểu</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học</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phải</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trải</a:t>
            </a:r>
            <a:r>
              <a:rPr lang="en-US" sz="8600" dirty="0">
                <a:latin typeface="Times New Roman" panose="02020603050405020304" pitchFamily="18" charset="0"/>
                <a:cs typeface="Times New Roman" panose="02020603050405020304" pitchFamily="18" charset="0"/>
              </a:rPr>
              <a:t> qua </a:t>
            </a:r>
            <a:r>
              <a:rPr lang="en-US" sz="8600" dirty="0" err="1">
                <a:latin typeface="Times New Roman" panose="02020603050405020304" pitchFamily="18" charset="0"/>
                <a:cs typeface="Times New Roman" panose="02020603050405020304" pitchFamily="18" charset="0"/>
              </a:rPr>
              <a:t>biết</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bao</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nhiêu</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khó</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khăn</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bao</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nhiêu</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vất</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vả</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Vì</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vậy</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đến</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hội</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thi</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này</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tôi</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xin</a:t>
            </a:r>
            <a:r>
              <a:rPr lang="en-US" sz="8600" dirty="0">
                <a:latin typeface="Times New Roman" panose="02020603050405020304" pitchFamily="18" charset="0"/>
                <a:cs typeface="Times New Roman" panose="02020603050405020304" pitchFamily="18" charset="0"/>
              </a:rPr>
              <a:t> chia </a:t>
            </a:r>
            <a:r>
              <a:rPr lang="en-US" sz="8600" dirty="0" err="1">
                <a:latin typeface="Times New Roman" panose="02020603050405020304" pitchFamily="18" charset="0"/>
                <a:cs typeface="Times New Roman" panose="02020603050405020304" pitchFamily="18" charset="0"/>
              </a:rPr>
              <a:t>sẻ</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kinh</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nghiệm</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của</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bản</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thân</a:t>
            </a:r>
            <a:r>
              <a:rPr lang="en-US" sz="8600" dirty="0">
                <a:latin typeface="Times New Roman" panose="02020603050405020304" pitchFamily="18" charset="0"/>
                <a:cs typeface="Times New Roman" panose="02020603050405020304" pitchFamily="18" charset="0"/>
              </a:rPr>
              <a:t> </a:t>
            </a:r>
            <a:r>
              <a:rPr lang="en-US" sz="8600" dirty="0" err="1">
                <a:latin typeface="Times New Roman" panose="02020603050405020304" pitchFamily="18" charset="0"/>
                <a:cs typeface="Times New Roman" panose="02020603050405020304" pitchFamily="18" charset="0"/>
              </a:rPr>
              <a:t>về</a:t>
            </a:r>
            <a:r>
              <a:rPr lang="en-US" sz="8600" dirty="0">
                <a:latin typeface="Times New Roman" panose="02020603050405020304" pitchFamily="18" charset="0"/>
                <a:cs typeface="Times New Roman" panose="02020603050405020304" pitchFamily="18" charset="0"/>
              </a:rPr>
              <a:t> </a:t>
            </a:r>
            <a:r>
              <a:rPr lang="pt-BR" sz="8600" b="1" dirty="0">
                <a:latin typeface="Times New Roman" panose="02020603050405020304" pitchFamily="18" charset="0"/>
                <a:cs typeface="Times New Roman" panose="02020603050405020304" pitchFamily="18" charset="0"/>
              </a:rPr>
              <a:t>Một số biện pháp để làm tốt công tác chủ nhiệm lớp 5/2</a:t>
            </a:r>
            <a:endParaRPr lang="en-US" sz="8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79230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B2665C-9AB4-44B7-8733-ABDD2059C80B}"/>
              </a:ext>
            </a:extLst>
          </p:cNvPr>
          <p:cNvSpPr txBox="1"/>
          <p:nvPr/>
        </p:nvSpPr>
        <p:spPr>
          <a:xfrm>
            <a:off x="228600" y="1059597"/>
            <a:ext cx="8648700" cy="6309420"/>
          </a:xfrm>
          <a:prstGeom prst="rect">
            <a:avLst/>
          </a:prstGeom>
          <a:noFill/>
        </p:spPr>
        <p:txBody>
          <a:bodyPr wrap="square" rtlCol="0">
            <a:spAutoFit/>
          </a:bodyPr>
          <a:lstStyle/>
          <a:p>
            <a:pPr algn="just"/>
            <a:r>
              <a:rPr lang="pt-BR" dirty="0"/>
              <a:t>- </a:t>
            </a:r>
            <a:r>
              <a:rPr lang="pt-BR" sz="2800" dirty="0">
                <a:latin typeface="Times New Roman" panose="02020603050405020304" pitchFamily="18" charset="0"/>
                <a:cs typeface="Times New Roman" panose="02020603050405020304" pitchFamily="18" charset="0"/>
              </a:rPr>
              <a:t>Đa số các em ngoan, lễ phép, tích cực trong học tập, thực hiện tốt nội quy nhà trường. </a:t>
            </a:r>
            <a:endParaRPr lang="en-US" sz="2800" dirty="0">
              <a:latin typeface="Times New Roman" panose="02020603050405020304" pitchFamily="18" charset="0"/>
              <a:cs typeface="Times New Roman" panose="02020603050405020304" pitchFamily="18" charset="0"/>
            </a:endParaRPr>
          </a:p>
          <a:p>
            <a:pPr algn="just"/>
            <a:r>
              <a:rPr lang="pt-BR" sz="2800" dirty="0">
                <a:latin typeface="Times New Roman" panose="02020603050405020304" pitchFamily="18" charset="0"/>
                <a:cs typeface="Times New Roman" panose="02020603050405020304" pitchFamily="18" charset="0"/>
              </a:rPr>
              <a:t>- Nhưng bên cạnh đó v</a:t>
            </a:r>
            <a:r>
              <a:rPr lang="en-US" sz="2800" dirty="0" err="1">
                <a:latin typeface="Times New Roman" panose="02020603050405020304" pitchFamily="18" charset="0"/>
                <a:cs typeface="Times New Roman" panose="02020603050405020304" pitchFamily="18" charset="0"/>
              </a:rPr>
              <a:t>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rèn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luyện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ham </a:t>
            </a:r>
            <a:r>
              <a:rPr lang="en-US" sz="2800" dirty="0" err="1">
                <a:latin typeface="Times New Roman" panose="02020603050405020304" pitchFamily="18" charset="0"/>
                <a:cs typeface="Times New Roman" panose="02020603050405020304" pitchFamily="18" charset="0"/>
              </a:rPr>
              <a:t>chơi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Huỳnh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Huỳnh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p>
          <a:p>
            <a:pPr algn="just"/>
            <a:r>
              <a:rPr lang="en-US" sz="280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5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bước</a:t>
            </a:r>
            <a:r>
              <a:rPr lang="en-US" sz="2800" dirty="0">
                <a:latin typeface="Times New Roman" panose="02020603050405020304" pitchFamily="18" charset="0"/>
                <a:cs typeface="Times New Roman" panose="02020603050405020304" pitchFamily="18" charset="0"/>
              </a:rPr>
              <a:t> sang </a:t>
            </a:r>
            <a:r>
              <a:rPr lang="en-US" sz="2800" dirty="0" err="1">
                <a:latin typeface="Times New Roman" panose="02020603050405020304" pitchFamily="18" charset="0"/>
                <a:cs typeface="Times New Roman" panose="02020603050405020304" pitchFamily="18" charset="0"/>
              </a:rPr>
              <a:t>giai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biệt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dễ</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bởi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err="1">
                <a:latin typeface="Times New Roman" panose="02020603050405020304" pitchFamily="18" charset="0"/>
                <a:cs typeface="Times New Roman" panose="02020603050405020304" pitchFamily="18" charset="0"/>
              </a:rPr>
              <a:t>dục</a:t>
            </a:r>
            <a:r>
              <a:rPr lang="en-US" sz="2800">
                <a:latin typeface="Times New Roman" panose="02020603050405020304" pitchFamily="18" charset="0"/>
                <a:cs typeface="Times New Roman" panose="02020603050405020304" pitchFamily="18" charset="0"/>
              </a:rPr>
              <a:t> tốt</a:t>
            </a:r>
            <a:r>
              <a:rPr lang="en-US" sz="2800" dirty="0">
                <a:latin typeface="Times New Roman" panose="02020603050405020304" pitchFamily="18" charset="0"/>
                <a:cs typeface="Times New Roman" panose="02020603050405020304" pitchFamily="18" charset="0"/>
              </a:rPr>
              <a:t>.</a:t>
            </a:r>
          </a:p>
          <a:p>
            <a:pPr marL="571500" lvl="0" indent="-571500">
              <a:buFontTx/>
              <a:buChar char="-"/>
            </a:pPr>
            <a:r>
              <a:rPr lang="en-US" sz="2800" dirty="0">
                <a:solidFill>
                  <a:srgbClr val="0070C0"/>
                </a:solidFill>
                <a:latin typeface="Times New Roman" panose="02020603050405020304" pitchFamily="18" charset="0"/>
                <a:cs typeface="Times New Roman" panose="02020603050405020304" pitchFamily="18" charset="0"/>
              </a:rPr>
              <a:t>,..</a:t>
            </a:r>
          </a:p>
          <a:p>
            <a:pPr marL="571500" lvl="0" indent="-571500">
              <a:buFontTx/>
              <a:buChar char="-"/>
            </a:pPr>
            <a:endParaRPr lang="en-US" sz="4000" dirty="0">
              <a:solidFill>
                <a:srgbClr val="0070C0"/>
              </a:solidFill>
            </a:endParaRPr>
          </a:p>
        </p:txBody>
      </p:sp>
      <p:sp>
        <p:nvSpPr>
          <p:cNvPr id="6" name="TextBox 5">
            <a:extLst>
              <a:ext uri="{FF2B5EF4-FFF2-40B4-BE49-F238E27FC236}">
                <a16:creationId xmlns:a16="http://schemas.microsoft.com/office/drawing/2014/main" id="{241AE84E-0C51-45A2-BF6E-6F30005CFA57}"/>
              </a:ext>
            </a:extLst>
          </p:cNvPr>
          <p:cNvSpPr txBox="1"/>
          <p:nvPr/>
        </p:nvSpPr>
        <p:spPr>
          <a:xfrm>
            <a:off x="1219200" y="228600"/>
            <a:ext cx="5943600" cy="830997"/>
          </a:xfrm>
          <a:prstGeom prst="rect">
            <a:avLst/>
          </a:prstGeom>
          <a:noFill/>
        </p:spPr>
        <p:txBody>
          <a:bodyPr wrap="square" rtlCol="0">
            <a:spAutoFit/>
          </a:bodyPr>
          <a:lstStyle/>
          <a:p>
            <a:r>
              <a:rPr lang="en-US" sz="4800" b="1">
                <a:solidFill>
                  <a:srgbClr val="C00000"/>
                </a:solidFill>
                <a:latin typeface="Times New Roman" pitchFamily="18" charset="0"/>
                <a:cs typeface="Times New Roman" pitchFamily="18" charset="0"/>
              </a:rPr>
              <a:t>Thực trạng</a:t>
            </a:r>
            <a:r>
              <a:rPr lang="en-US" sz="4800">
                <a:solidFill>
                  <a:srgbClr val="C00000"/>
                </a:solidFill>
                <a:latin typeface="Times New Roman" pitchFamily="18" charset="0"/>
                <a:cs typeface="Times New Roman" pitchFamily="18" charset="0"/>
              </a:rPr>
              <a:t>:</a:t>
            </a:r>
            <a:endParaRPr lang="en-US" sz="48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24294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52400"/>
            <a:ext cx="8305800" cy="646331"/>
          </a:xfrm>
          <a:prstGeom prst="rect">
            <a:avLst/>
          </a:prstGeom>
          <a:noFill/>
        </p:spPr>
        <p:txBody>
          <a:bodyPr wrap="square" rtlCol="0">
            <a:spAutoFit/>
          </a:bodyPr>
          <a:lstStyle/>
          <a:p>
            <a:r>
              <a:rPr lang="en-US" sz="3600" b="1">
                <a:solidFill>
                  <a:schemeClr val="accent6">
                    <a:lumMod val="75000"/>
                  </a:schemeClr>
                </a:solidFill>
                <a:latin typeface="Times New Roman" pitchFamily="18" charset="0"/>
                <a:cs typeface="Times New Roman" pitchFamily="18" charset="0"/>
              </a:rPr>
              <a:t>2. Nội </a:t>
            </a:r>
            <a:r>
              <a:rPr lang="en-US" sz="3600" b="1" dirty="0">
                <a:solidFill>
                  <a:schemeClr val="accent6">
                    <a:lumMod val="75000"/>
                  </a:schemeClr>
                </a:solidFill>
                <a:latin typeface="Times New Roman" pitchFamily="18" charset="0"/>
                <a:cs typeface="Times New Roman" pitchFamily="18" charset="0"/>
              </a:rPr>
              <a:t>dung </a:t>
            </a:r>
            <a:r>
              <a:rPr lang="en-US" sz="3600" b="1" dirty="0" err="1">
                <a:solidFill>
                  <a:schemeClr val="accent6">
                    <a:lumMod val="75000"/>
                  </a:schemeClr>
                </a:solidFill>
                <a:latin typeface="Times New Roman" pitchFamily="18" charset="0"/>
                <a:cs typeface="Times New Roman" pitchFamily="18" charset="0"/>
              </a:rPr>
              <a:t>biện</a:t>
            </a:r>
            <a:r>
              <a:rPr lang="en-US" sz="3600" b="1" dirty="0">
                <a:solidFill>
                  <a:schemeClr val="accent6">
                    <a:lumMod val="75000"/>
                  </a:schemeClr>
                </a:solidFill>
                <a:latin typeface="Times New Roman" pitchFamily="18" charset="0"/>
                <a:cs typeface="Times New Roman" pitchFamily="18" charset="0"/>
              </a:rPr>
              <a:t> </a:t>
            </a:r>
            <a:r>
              <a:rPr lang="en-US" sz="3600" b="1" dirty="0" err="1">
                <a:solidFill>
                  <a:schemeClr val="accent6">
                    <a:lumMod val="75000"/>
                  </a:schemeClr>
                </a:solidFill>
                <a:latin typeface="Times New Roman" pitchFamily="18" charset="0"/>
                <a:cs typeface="Times New Roman" pitchFamily="18" charset="0"/>
              </a:rPr>
              <a:t>pháp</a:t>
            </a:r>
            <a:r>
              <a:rPr lang="en-US" sz="3600" b="1" dirty="0">
                <a:solidFill>
                  <a:schemeClr val="accent6">
                    <a:lumMod val="75000"/>
                  </a:schemeClr>
                </a:solidFill>
                <a:latin typeface="Times New Roman" pitchFamily="18" charset="0"/>
                <a:cs typeface="Times New Roman" pitchFamily="18" charset="0"/>
              </a:rPr>
              <a:t> : </a:t>
            </a:r>
            <a:r>
              <a:rPr lang="en-US" sz="3600" b="1" dirty="0" err="1">
                <a:solidFill>
                  <a:schemeClr val="accent6">
                    <a:lumMod val="75000"/>
                  </a:schemeClr>
                </a:solidFill>
                <a:latin typeface="Times New Roman" pitchFamily="18" charset="0"/>
                <a:cs typeface="Times New Roman" pitchFamily="18" charset="0"/>
              </a:rPr>
              <a:t>gồm</a:t>
            </a:r>
            <a:r>
              <a:rPr lang="en-US" sz="3600" b="1" dirty="0">
                <a:solidFill>
                  <a:schemeClr val="accent6">
                    <a:lumMod val="75000"/>
                  </a:schemeClr>
                </a:solidFill>
                <a:latin typeface="Times New Roman" pitchFamily="18" charset="0"/>
                <a:cs typeface="Times New Roman" pitchFamily="18" charset="0"/>
              </a:rPr>
              <a:t> 7 </a:t>
            </a:r>
            <a:r>
              <a:rPr lang="en-US" sz="3600" b="1" dirty="0" err="1">
                <a:solidFill>
                  <a:schemeClr val="accent6">
                    <a:lumMod val="75000"/>
                  </a:schemeClr>
                </a:solidFill>
                <a:latin typeface="Times New Roman" pitchFamily="18" charset="0"/>
                <a:cs typeface="Times New Roman" pitchFamily="18" charset="0"/>
              </a:rPr>
              <a:t>biện</a:t>
            </a:r>
            <a:r>
              <a:rPr lang="en-US" sz="3600" b="1" dirty="0">
                <a:solidFill>
                  <a:schemeClr val="accent6">
                    <a:lumMod val="75000"/>
                  </a:schemeClr>
                </a:solidFill>
                <a:latin typeface="Times New Roman" pitchFamily="18" charset="0"/>
                <a:cs typeface="Times New Roman" pitchFamily="18" charset="0"/>
              </a:rPr>
              <a:t> </a:t>
            </a:r>
            <a:r>
              <a:rPr lang="en-US" sz="3600" b="1" dirty="0" err="1">
                <a:solidFill>
                  <a:schemeClr val="accent6">
                    <a:lumMod val="75000"/>
                  </a:schemeClr>
                </a:solidFill>
                <a:latin typeface="Times New Roman" pitchFamily="18" charset="0"/>
                <a:cs typeface="Times New Roman" pitchFamily="18" charset="0"/>
              </a:rPr>
              <a:t>pháp</a:t>
            </a:r>
            <a:endParaRPr lang="en-US" sz="3600" b="1" dirty="0">
              <a:solidFill>
                <a:schemeClr val="accent6">
                  <a:lumMod val="75000"/>
                </a:schemeClr>
              </a:solidFill>
              <a:latin typeface="Times New Roman" pitchFamily="18" charset="0"/>
              <a:cs typeface="Times New Roman" pitchFamily="18" charset="0"/>
            </a:endParaRPr>
          </a:p>
        </p:txBody>
      </p:sp>
      <p:sp>
        <p:nvSpPr>
          <p:cNvPr id="6" name="TextBox 5"/>
          <p:cNvSpPr txBox="1"/>
          <p:nvPr/>
        </p:nvSpPr>
        <p:spPr>
          <a:xfrm>
            <a:off x="228600" y="457200"/>
            <a:ext cx="8763000" cy="6401753"/>
          </a:xfrm>
          <a:prstGeom prst="rect">
            <a:avLst/>
          </a:prstGeom>
          <a:noFill/>
        </p:spPr>
        <p:txBody>
          <a:bodyPr wrap="square" rtlCol="0">
            <a:spAutoFit/>
          </a:bodyPr>
          <a:lstStyle/>
          <a:p>
            <a:endParaRPr lang="en-US" dirty="0"/>
          </a:p>
          <a:p>
            <a:pPr lvl="0"/>
            <a:r>
              <a:rPr lang="en-US" sz="3400">
                <a:latin typeface="Times New Roman" panose="02020603050405020304" pitchFamily="18" charset="0"/>
                <a:cs typeface="Times New Roman" panose="02020603050405020304" pitchFamily="18" charset="0"/>
              </a:rPr>
              <a:t>  - Phải </a:t>
            </a:r>
            <a:r>
              <a:rPr lang="en-US" sz="3400" dirty="0" err="1">
                <a:latin typeface="Times New Roman" panose="02020603050405020304" pitchFamily="18" charset="0"/>
                <a:cs typeface="Times New Roman" panose="02020603050405020304" pitchFamily="18" charset="0"/>
              </a:rPr>
              <a:t>nắm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chắc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của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đối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tượng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học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sinh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để</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đưa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ra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những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biện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pháp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giáo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dục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thích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hợp</a:t>
            </a:r>
            <a:r>
              <a:rPr lang="en-US" sz="3400" dirty="0">
                <a:latin typeface="Times New Roman" panose="02020603050405020304" pitchFamily="18" charset="0"/>
                <a:cs typeface="Times New Roman" panose="02020603050405020304" pitchFamily="18" charset="0"/>
              </a:rPr>
              <a:t>.</a:t>
            </a:r>
          </a:p>
          <a:p>
            <a:pPr lvl="0"/>
            <a:r>
              <a:rPr lang="en-US" sz="340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Xây</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dựng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kế</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hoạch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chủ</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nhiệm</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xếp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chỗ</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ngồi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học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nội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quy</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a:t>
            </a:r>
            <a:endParaRPr lang="en-US" sz="3400" b="1" dirty="0">
              <a:latin typeface="Times New Roman" panose="02020603050405020304" pitchFamily="18" charset="0"/>
              <a:cs typeface="Times New Roman" panose="02020603050405020304" pitchFamily="18" charset="0"/>
            </a:endParaRPr>
          </a:p>
          <a:p>
            <a:pPr lvl="0"/>
            <a:r>
              <a:rPr lang="en-US" sz="340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Bầu</a:t>
            </a:r>
            <a:r>
              <a:rPr lang="en-US" sz="3400" dirty="0">
                <a:latin typeface="Times New Roman" panose="02020603050405020304" pitchFamily="18" charset="0"/>
                <a:cs typeface="Times New Roman" panose="02020603050405020304" pitchFamily="18" charset="0"/>
              </a:rPr>
              <a:t> ban </a:t>
            </a:r>
            <a:r>
              <a:rPr lang="en-US" sz="3400" dirty="0" err="1">
                <a:latin typeface="Times New Roman" panose="02020603050405020304" pitchFamily="18" charset="0"/>
                <a:cs typeface="Times New Roman" panose="02020603050405020304" pitchFamily="18" charset="0"/>
              </a:rPr>
              <a:t>cán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sự</a:t>
            </a:r>
            <a:r>
              <a:rPr lang="en-US" sz="3400" dirty="0">
                <a:latin typeface="Times New Roman" panose="02020603050405020304" pitchFamily="18" charset="0"/>
                <a:cs typeface="Times New Roman" panose="02020603050405020304" pitchFamily="18" charset="0"/>
              </a:rPr>
              <a:t> </a:t>
            </a:r>
            <a:r>
              <a:rPr lang="vi-VN" sz="3400" dirty="0">
                <a:latin typeface="Times New Roman" panose="02020603050405020304" pitchFamily="18" charset="0"/>
                <a:cs typeface="Times New Roman" panose="02020603050405020304" pitchFamily="18" charset="0"/>
              </a:rPr>
              <a:t>lớp </a:t>
            </a:r>
            <a:r>
              <a:rPr lang="en-US" sz="3400" dirty="0" err="1">
                <a:latin typeface="Times New Roman" panose="02020603050405020304" pitchFamily="18" charset="0"/>
                <a:cs typeface="Times New Roman" panose="02020603050405020304" pitchFamily="18" charset="0"/>
              </a:rPr>
              <a:t>quản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lí</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điều</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hành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a:t>
            </a:r>
            <a:endParaRPr lang="en-US" sz="3400" b="1" dirty="0">
              <a:latin typeface="Times New Roman" panose="02020603050405020304" pitchFamily="18" charset="0"/>
              <a:cs typeface="Times New Roman" panose="02020603050405020304" pitchFamily="18" charset="0"/>
            </a:endParaRPr>
          </a:p>
          <a:p>
            <a:pPr lvl="0"/>
            <a:r>
              <a:rPr lang="en-US" sz="340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Xây</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dựng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hình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thức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đua</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từng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tổ</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từng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nhân</a:t>
            </a:r>
            <a:r>
              <a:rPr lang="en-US" sz="3400" dirty="0">
                <a:latin typeface="Times New Roman" panose="02020603050405020304" pitchFamily="18" charset="0"/>
                <a:cs typeface="Times New Roman" panose="02020603050405020304" pitchFamily="18" charset="0"/>
              </a:rPr>
              <a:t>.</a:t>
            </a:r>
            <a:endParaRPr lang="en-US" sz="3400" b="1" dirty="0">
              <a:latin typeface="Times New Roman" panose="02020603050405020304" pitchFamily="18" charset="0"/>
              <a:cs typeface="Times New Roman" panose="02020603050405020304" pitchFamily="18" charset="0"/>
            </a:endParaRPr>
          </a:p>
          <a:p>
            <a:pPr lvl="0"/>
            <a:r>
              <a:rPr lang="en-US" sz="3400">
                <a:latin typeface="Times New Roman" panose="02020603050405020304" pitchFamily="18" charset="0"/>
                <a:cs typeface="Times New Roman" panose="02020603050405020304" pitchFamily="18" charset="0"/>
              </a:rPr>
              <a:t>  - Tổ </a:t>
            </a:r>
            <a:r>
              <a:rPr lang="en-US" sz="3400" dirty="0" err="1">
                <a:latin typeface="Times New Roman" panose="02020603050405020304" pitchFamily="18" charset="0"/>
                <a:cs typeface="Times New Roman" panose="02020603050405020304" pitchFamily="18" charset="0"/>
              </a:rPr>
              <a:t>chức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tốt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tiết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sinh</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hoạt</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lớp</a:t>
            </a:r>
            <a:r>
              <a:rPr lang="en-US" sz="3400" dirty="0">
                <a:latin typeface="Times New Roman" panose="02020603050405020304" pitchFamily="18" charset="0"/>
                <a:cs typeface="Times New Roman" panose="02020603050405020304" pitchFamily="18" charset="0"/>
              </a:rPr>
              <a:t>.</a:t>
            </a:r>
          </a:p>
          <a:p>
            <a:pPr lvl="0"/>
            <a:r>
              <a:rPr lang="en-US" sz="340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Rèn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kỹ</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năng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sống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cho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học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sinh</a:t>
            </a:r>
            <a:r>
              <a:rPr lang="en-US" sz="3400" dirty="0">
                <a:latin typeface="Times New Roman" panose="02020603050405020304" pitchFamily="18" charset="0"/>
                <a:cs typeface="Times New Roman" panose="02020603050405020304" pitchFamily="18" charset="0"/>
              </a:rPr>
              <a:t>.</a:t>
            </a:r>
          </a:p>
          <a:p>
            <a:pPr lvl="0"/>
            <a:r>
              <a:rPr lang="en-US" sz="3400">
                <a:latin typeface="Times New Roman" panose="02020603050405020304" pitchFamily="18" charset="0"/>
                <a:cs typeface="Times New Roman" panose="02020603050405020304" pitchFamily="18" charset="0"/>
              </a:rPr>
              <a:t>  -  </a:t>
            </a:r>
            <a:r>
              <a:rPr lang="en-US" sz="3400" dirty="0" err="1">
                <a:latin typeface="Times New Roman" panose="02020603050405020304" pitchFamily="18" charset="0"/>
                <a:cs typeface="Times New Roman" panose="02020603050405020304" pitchFamily="18" charset="0"/>
              </a:rPr>
              <a:t>Phối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hợp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với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các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lực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lượng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giáo</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dục</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khác</a:t>
            </a:r>
            <a:r>
              <a:rPr lang="en-US" sz="3400" dirty="0">
                <a:latin typeface="Times New Roman" panose="02020603050405020304" pitchFamily="18" charset="0"/>
                <a:cs typeface="Times New Roman" panose="02020603050405020304" pitchFamily="18" charset="0"/>
              </a:rPr>
              <a:t>.</a:t>
            </a:r>
            <a:endParaRPr lang="en-US" sz="3400"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1959513"/>
      </p:ext>
    </p:extLst>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2667000"/>
          </a:xfrm>
        </p:spPr>
        <p:txBody>
          <a:bodyPr>
            <a:normAutofit/>
          </a:bodyPr>
          <a:lstStyle/>
          <a:p>
            <a:pPr algn="just"/>
            <a:r>
              <a:rPr lang="en-US" sz="4000" b="1" dirty="0" err="1">
                <a:latin typeface="Times New Roman" panose="02020603050405020304" pitchFamily="18" charset="0"/>
                <a:cs typeface="Times New Roman" panose="02020603050405020304" pitchFamily="18" charset="0"/>
              </a:rPr>
              <a:t>Biện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pháp</a:t>
            </a:r>
            <a:r>
              <a:rPr lang="en-US" sz="4000" b="1" dirty="0">
                <a:latin typeface="Times New Roman" panose="02020603050405020304" pitchFamily="18" charset="0"/>
                <a:cs typeface="Times New Roman" panose="02020603050405020304" pitchFamily="18" charset="0"/>
              </a:rPr>
              <a:t> 1: </a:t>
            </a:r>
            <a:r>
              <a:rPr lang="en-US" sz="4000" b="1" dirty="0" err="1">
                <a:latin typeface="Times New Roman" panose="02020603050405020304" pitchFamily="18" charset="0"/>
                <a:cs typeface="Times New Roman" panose="02020603050405020304" pitchFamily="18" charset="0"/>
              </a:rPr>
              <a:t>Nắm</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chắc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tình</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hình</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của</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lớp</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đối</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tượng</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học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sinh</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để</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đưa</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ra</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những</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biện</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pháp</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giáo</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dục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thích</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hợp</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2560637"/>
            <a:ext cx="8763000" cy="4525963"/>
          </a:xfrm>
        </p:spPr>
        <p:txBody>
          <a:bodyPr/>
          <a:lstStyle/>
          <a:p>
            <a:pPr marL="0" indent="0" algn="just">
              <a:buNone/>
            </a:pPr>
            <a:r>
              <a:rPr lang="nl-NL" dirty="0"/>
              <a:t>- </a:t>
            </a:r>
            <a:r>
              <a:rPr lang="nl-NL" sz="3600" dirty="0">
                <a:latin typeface="Times New Roman" panose="02020603050405020304" pitchFamily="18" charset="0"/>
                <a:cs typeface="Times New Roman" panose="02020603050405020304" pitchFamily="18" charset="0"/>
              </a:rPr>
              <a:t>Sau khi </a:t>
            </a:r>
            <a:r>
              <a:rPr lang="nl-NL" sz="3600">
                <a:latin typeface="Times New Roman" panose="02020603050405020304" pitchFamily="18" charset="0"/>
                <a:cs typeface="Times New Roman" panose="02020603050405020304" pitchFamily="18" charset="0"/>
              </a:rPr>
              <a:t>nhận lớp, </a:t>
            </a:r>
            <a:r>
              <a:rPr lang="nl-NL" sz="3600" dirty="0">
                <a:latin typeface="Times New Roman" panose="02020603050405020304" pitchFamily="18" charset="0"/>
                <a:cs typeface="Times New Roman" panose="02020603050405020304" pitchFamily="18" charset="0"/>
              </a:rPr>
              <a:t>tôi thường gặp gỡ giáo viên chủ nhiệm của năm học trước để nắm bắt về tình hình </a:t>
            </a:r>
            <a:r>
              <a:rPr lang="nl-NL" sz="3600">
                <a:latin typeface="Times New Roman" panose="02020603050405020304" pitchFamily="18" charset="0"/>
                <a:cs typeface="Times New Roman" panose="02020603050405020304" pitchFamily="18" charset="0"/>
              </a:rPr>
              <a:t>học sinh.</a:t>
            </a:r>
            <a:endParaRPr lang="en-US" sz="3600" dirty="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Tiến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hành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loại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đối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tượng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để</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sổ</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kế</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hoạch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chủ</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nhiệm</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77273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371600"/>
          </a:xfrm>
        </p:spPr>
        <p:txBody>
          <a:bodyPr>
            <a:noAutofit/>
          </a:bodyPr>
          <a:lstStyle/>
          <a:p>
            <a:pPr algn="l"/>
            <a:r>
              <a:rPr lang="en-US" sz="3600" b="1" dirty="0" err="1">
                <a:latin typeface="Times New Roman" panose="02020603050405020304" pitchFamily="18" charset="0"/>
                <a:cs typeface="Times New Roman" panose="02020603050405020304" pitchFamily="18" charset="0"/>
              </a:rPr>
              <a:t>Biện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pháp</a:t>
            </a:r>
            <a:r>
              <a:rPr lang="en-US" sz="3600" b="1" dirty="0">
                <a:latin typeface="Times New Roman" panose="02020603050405020304" pitchFamily="18" charset="0"/>
                <a:cs typeface="Times New Roman" panose="02020603050405020304" pitchFamily="18" charset="0"/>
              </a:rPr>
              <a:t> 2: </a:t>
            </a:r>
            <a:r>
              <a:rPr lang="en-US" sz="3600" b="1" dirty="0" err="1">
                <a:latin typeface="Times New Roman" panose="02020603050405020304" pitchFamily="18" charset="0"/>
                <a:cs typeface="Times New Roman" panose="02020603050405020304" pitchFamily="18" charset="0"/>
              </a:rPr>
              <a:t>Xây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dựng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kế</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hoạch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chủ</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nhiệm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lớp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xếp</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chỗ</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ngồi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học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nội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quy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lớp</a:t>
            </a:r>
            <a:br>
              <a:rPr lang="en-US" sz="3600" b="1"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524000"/>
            <a:ext cx="8991600" cy="5562600"/>
          </a:xfrm>
        </p:spPr>
        <p:txBody>
          <a:bodyPr>
            <a:normAutofit fontScale="40000" lnSpcReduction="20000"/>
          </a:bodyPr>
          <a:lstStyle/>
          <a:p>
            <a:pPr marL="0" indent="0" algn="just">
              <a:buNone/>
            </a:pPr>
            <a:r>
              <a:rPr lang="en-US" sz="86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Muốn</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công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việc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có</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hiệu</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quả</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trước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hết</a:t>
            </a:r>
            <a:r>
              <a:rPr lang="en-US" sz="9000" dirty="0">
                <a:latin typeface="Times New Roman" panose="02020603050405020304" pitchFamily="18" charset="0"/>
                <a:cs typeface="Times New Roman" panose="02020603050405020304" pitchFamily="18" charset="0"/>
              </a:rPr>
              <a:t> ta </a:t>
            </a:r>
            <a:r>
              <a:rPr lang="en-US" sz="9000" dirty="0" err="1">
                <a:latin typeface="Times New Roman" panose="02020603050405020304" pitchFamily="18" charset="0"/>
                <a:cs typeface="Times New Roman" panose="02020603050405020304" pitchFamily="18" charset="0"/>
              </a:rPr>
              <a:t>phải</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lập</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kế</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hoạch</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rõ</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ràng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khoa</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học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cho</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công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việc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đó</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Công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tác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chủ</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nhiệm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lớp</a:t>
            </a:r>
            <a:r>
              <a:rPr lang="en-US" sz="9000" dirty="0">
                <a:latin typeface="Times New Roman" panose="02020603050405020304" pitchFamily="18" charset="0"/>
                <a:cs typeface="Times New Roman" panose="02020603050405020304" pitchFamily="18" charset="0"/>
              </a:rPr>
              <a:t> </a:t>
            </a:r>
            <a:r>
              <a:rPr lang="en-US" sz="9000" err="1">
                <a:latin typeface="Times New Roman" panose="02020603050405020304" pitchFamily="18" charset="0"/>
                <a:cs typeface="Times New Roman" panose="02020603050405020304" pitchFamily="18" charset="0"/>
              </a:rPr>
              <a:t>cũng</a:t>
            </a:r>
            <a:r>
              <a:rPr lang="en-US" sz="9000">
                <a:latin typeface="Times New Roman" panose="02020603050405020304" pitchFamily="18" charset="0"/>
                <a:cs typeface="Times New Roman" panose="02020603050405020304" pitchFamily="18" charset="0"/>
              </a:rPr>
              <a:t> vậy. </a:t>
            </a:r>
            <a:r>
              <a:rPr lang="en-US" sz="9000" dirty="0" err="1">
                <a:latin typeface="Times New Roman" panose="02020603050405020304" pitchFamily="18" charset="0"/>
                <a:cs typeface="Times New Roman" panose="02020603050405020304" pitchFamily="18" charset="0"/>
              </a:rPr>
              <a:t>Vì</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vậy</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người</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giáo</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viên</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phải</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nắm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bắt</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được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mục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tiêu</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nhiệm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vụ</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của</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nhà</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trường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trong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năm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học</a:t>
            </a:r>
            <a:r>
              <a:rPr lang="en-US" sz="9000" dirty="0">
                <a:latin typeface="Times New Roman" panose="02020603050405020304" pitchFamily="18" charset="0"/>
                <a:cs typeface="Times New Roman" panose="02020603050405020304" pitchFamily="18" charset="0"/>
              </a:rPr>
              <a:t>, </a:t>
            </a:r>
            <a:r>
              <a:rPr lang="en-US" sz="9000" err="1">
                <a:latin typeface="Times New Roman" panose="02020603050405020304" pitchFamily="18" charset="0"/>
                <a:cs typeface="Times New Roman" panose="02020603050405020304" pitchFamily="18" charset="0"/>
              </a:rPr>
              <a:t>kế</a:t>
            </a:r>
            <a:r>
              <a:rPr lang="en-US" sz="9000">
                <a:latin typeface="Times New Roman" panose="02020603050405020304" pitchFamily="18" charset="0"/>
                <a:cs typeface="Times New Roman" panose="02020603050405020304" pitchFamily="18" charset="0"/>
              </a:rPr>
              <a:t> hoạch của </a:t>
            </a:r>
            <a:r>
              <a:rPr lang="en-US" sz="9000" dirty="0" err="1">
                <a:latin typeface="Times New Roman" panose="02020603050405020304" pitchFamily="18" charset="0"/>
                <a:cs typeface="Times New Roman" panose="02020603050405020304" pitchFamily="18" charset="0"/>
              </a:rPr>
              <a:t>liên</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Đội</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theo</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tháng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xuyên</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suốt</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cả</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năm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học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phải</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nắm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bắt</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đặc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điểm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tình</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hình</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của</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lớp</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mình</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từ</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đó</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vạch</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ra</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các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yêu</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cầu</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trọng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tâm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từng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tháng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từng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học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kì</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cả</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năm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học</a:t>
            </a:r>
            <a:r>
              <a:rPr lang="en-US" sz="9000" dirty="0">
                <a:latin typeface="Times New Roman" panose="02020603050405020304" pitchFamily="18" charset="0"/>
                <a:cs typeface="Times New Roman" panose="02020603050405020304" pitchFamily="18" charset="0"/>
              </a:rPr>
              <a:t>, </a:t>
            </a:r>
            <a:r>
              <a:rPr lang="en-US" sz="9000" err="1">
                <a:latin typeface="Times New Roman" panose="02020603050405020304" pitchFamily="18" charset="0"/>
                <a:cs typeface="Times New Roman" panose="02020603050405020304" pitchFamily="18" charset="0"/>
              </a:rPr>
              <a:t>rồi</a:t>
            </a:r>
            <a:r>
              <a:rPr lang="en-US" sz="9000">
                <a:latin typeface="Times New Roman" panose="02020603050405020304" pitchFamily="18" charset="0"/>
                <a:cs typeface="Times New Roman" panose="02020603050405020304" pitchFamily="18" charset="0"/>
              </a:rPr>
              <a:t> xây dựng </a:t>
            </a:r>
            <a:r>
              <a:rPr lang="en-US" sz="9000" dirty="0" err="1">
                <a:latin typeface="Times New Roman" panose="02020603050405020304" pitchFamily="18" charset="0"/>
                <a:cs typeface="Times New Roman" panose="02020603050405020304" pitchFamily="18" charset="0"/>
              </a:rPr>
              <a:t>kế</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hoạch</a:t>
            </a:r>
            <a:r>
              <a:rPr lang="en-US" sz="9000" dirty="0">
                <a:latin typeface="Times New Roman" panose="02020603050405020304" pitchFamily="18" charset="0"/>
                <a:cs typeface="Times New Roman" panose="02020603050405020304" pitchFamily="18" charset="0"/>
              </a:rPr>
              <a:t> </a:t>
            </a:r>
            <a:r>
              <a:rPr lang="en-US" sz="9000" err="1">
                <a:latin typeface="Times New Roman" panose="02020603050405020304" pitchFamily="18" charset="0"/>
                <a:cs typeface="Times New Roman" panose="02020603050405020304" pitchFamily="18" charset="0"/>
              </a:rPr>
              <a:t>chủ</a:t>
            </a:r>
            <a:r>
              <a:rPr lang="en-US" sz="9000">
                <a:latin typeface="Times New Roman" panose="02020603050405020304" pitchFamily="18" charset="0"/>
                <a:cs typeface="Times New Roman" panose="02020603050405020304" pitchFamily="18" charset="0"/>
              </a:rPr>
              <a:t> nhiệm phù hợp với tình hình của lớp. </a:t>
            </a:r>
            <a:r>
              <a:rPr lang="en-US" sz="9000" dirty="0" err="1">
                <a:latin typeface="Times New Roman" panose="02020603050405020304" pitchFamily="18" charset="0"/>
                <a:cs typeface="Times New Roman" panose="02020603050405020304" pitchFamily="18" charset="0"/>
              </a:rPr>
              <a:t>Khi</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đã</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có</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kế</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hoạch</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chủ</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nhiệm</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cần</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đưa</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ra</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thống</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nhất</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trước</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tập</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thể</a:t>
            </a:r>
            <a:r>
              <a:rPr lang="en-US" sz="9000" dirty="0">
                <a:latin typeface="Times New Roman" panose="02020603050405020304" pitchFamily="18" charset="0"/>
                <a:cs typeface="Times New Roman" panose="02020603050405020304" pitchFamily="18" charset="0"/>
              </a:rPr>
              <a:t> </a:t>
            </a:r>
            <a:r>
              <a:rPr lang="en-US" sz="9000" dirty="0" err="1">
                <a:latin typeface="Times New Roman" panose="02020603050405020304" pitchFamily="18" charset="0"/>
                <a:cs typeface="Times New Roman" panose="02020603050405020304" pitchFamily="18" charset="0"/>
              </a:rPr>
              <a:t>lớp</a:t>
            </a:r>
            <a:r>
              <a:rPr lang="en-US" sz="90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755511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endParaRPr lang="en-US" dirty="0"/>
          </a:p>
        </p:txBody>
      </p:sp>
      <p:sp>
        <p:nvSpPr>
          <p:cNvPr id="3" name="Content Placeholder 2"/>
          <p:cNvSpPr>
            <a:spLocks noGrp="1"/>
          </p:cNvSpPr>
          <p:nvPr>
            <p:ph idx="1"/>
          </p:nvPr>
        </p:nvSpPr>
        <p:spPr>
          <a:xfrm>
            <a:off x="0" y="457200"/>
            <a:ext cx="8686800" cy="6019800"/>
          </a:xfrm>
        </p:spPr>
        <p:txBody>
          <a:bodyPr>
            <a:normAutofit fontScale="92500"/>
          </a:bodyPr>
          <a:lstStyle/>
          <a:p>
            <a:pPr marL="0" indent="0" algn="just">
              <a:buNone/>
            </a:pP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Trong</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kế</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hoạch</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giáo</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dục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phải</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thể</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hiện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được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mục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đích</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chỉ</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tiêu</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phấn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đấu</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và</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các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biện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pháp</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chính</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cần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lưu</a:t>
            </a:r>
            <a:r>
              <a:rPr lang="en-US" sz="4200" dirty="0">
                <a:latin typeface="Times New Roman" panose="02020603050405020304" pitchFamily="18" charset="0"/>
                <a:cs typeface="Times New Roman" panose="02020603050405020304" pitchFamily="18" charset="0"/>
              </a:rPr>
              <a:t> ý </a:t>
            </a:r>
            <a:r>
              <a:rPr lang="en-US" sz="4200" dirty="0" err="1">
                <a:latin typeface="Times New Roman" panose="02020603050405020304" pitchFamily="18" charset="0"/>
                <a:cs typeface="Times New Roman" panose="02020603050405020304" pitchFamily="18" charset="0"/>
              </a:rPr>
              <a:t>sự</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phối</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hợp</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giữa</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các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lực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lượng</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giáo</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dục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khác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để</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đạt</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mục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đích</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đề</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ra.</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Kế</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hoạch</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phải</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phát</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huy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được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mặt</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mạnh</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khắc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phục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được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hạn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chế</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của</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lớp</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Biện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pháp</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thực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hiện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cần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thể</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hiện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tính</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phong</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phú</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đa</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dạng</a:t>
            </a:r>
            <a:r>
              <a:rPr lang="en-US" sz="4200">
                <a:latin typeface="Times New Roman" panose="02020603050405020304" pitchFamily="18" charset="0"/>
                <a:cs typeface="Times New Roman" panose="02020603050405020304" pitchFamily="18" charset="0"/>
              </a:rPr>
              <a:t>. Tuy </a:t>
            </a:r>
            <a:r>
              <a:rPr lang="en-US" sz="4200" dirty="0" err="1">
                <a:latin typeface="Times New Roman" panose="02020603050405020304" pitchFamily="18" charset="0"/>
                <a:cs typeface="Times New Roman" panose="02020603050405020304" pitchFamily="18" charset="0"/>
              </a:rPr>
              <a:t>nhiên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trong</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quá</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trình</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thực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hiện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cần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vận</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dụng</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linh</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hoạt</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thay</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đổi</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phù</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hợp</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với</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thực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tế</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công</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việc</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nhằm</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đạt</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hiệu</a:t>
            </a:r>
            <a:r>
              <a:rPr lang="en-US" sz="4200" dirty="0">
                <a:latin typeface="Times New Roman" panose="02020603050405020304" pitchFamily="18" charset="0"/>
                <a:cs typeface="Times New Roman" panose="02020603050405020304" pitchFamily="18" charset="0"/>
              </a:rPr>
              <a:t> </a:t>
            </a:r>
            <a:r>
              <a:rPr lang="en-US" sz="4200" dirty="0" err="1">
                <a:latin typeface="Times New Roman" panose="02020603050405020304" pitchFamily="18" charset="0"/>
                <a:cs typeface="Times New Roman" panose="02020603050405020304" pitchFamily="18" charset="0"/>
              </a:rPr>
              <a:t>quả</a:t>
            </a:r>
            <a:r>
              <a:rPr lang="en-US" sz="4200" dirty="0">
                <a:latin typeface="Times New Roman" panose="02020603050405020304" pitchFamily="18" charset="0"/>
                <a:cs typeface="Times New Roman" panose="02020603050405020304" pitchFamily="18" charset="0"/>
              </a:rPr>
              <a:t> </a:t>
            </a:r>
            <a:r>
              <a:rPr lang="en-US" sz="4200" err="1">
                <a:latin typeface="Times New Roman" panose="02020603050405020304" pitchFamily="18" charset="0"/>
                <a:cs typeface="Times New Roman" panose="02020603050405020304" pitchFamily="18" charset="0"/>
              </a:rPr>
              <a:t>cao</a:t>
            </a:r>
            <a:r>
              <a:rPr lang="en-US" sz="4200">
                <a:latin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738773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endParaRPr lang="en-US"/>
          </a:p>
        </p:txBody>
      </p:sp>
      <p:sp>
        <p:nvSpPr>
          <p:cNvPr id="3" name="Content Placeholder 2"/>
          <p:cNvSpPr>
            <a:spLocks noGrp="1"/>
          </p:cNvSpPr>
          <p:nvPr>
            <p:ph idx="1"/>
          </p:nvPr>
        </p:nvSpPr>
        <p:spPr>
          <a:xfrm>
            <a:off x="304800" y="304800"/>
            <a:ext cx="8686800" cy="6705600"/>
          </a:xfrm>
        </p:spPr>
        <p:txBody>
          <a:bodyPr>
            <a:normAutofit fontScale="92500" lnSpcReduction="10000"/>
          </a:bodyPr>
          <a:lstStyle/>
          <a:p>
            <a:pPr marL="0" indent="0" algn="just">
              <a:buNone/>
            </a:pPr>
            <a:r>
              <a:rPr lang="en-US" dirty="0"/>
              <a:t>   </a:t>
            </a:r>
            <a:r>
              <a:rPr lang="en-US" sz="3800" dirty="0" err="1">
                <a:latin typeface="Times New Roman" panose="02020603050405020304" pitchFamily="18" charset="0"/>
                <a:cs typeface="Times New Roman" panose="02020603050405020304" pitchFamily="18" charset="0"/>
              </a:rPr>
              <a:t>Sau</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khi</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nhận</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lớp</a:t>
            </a:r>
            <a:r>
              <a:rPr lang="en-US" sz="3800" dirty="0">
                <a:latin typeface="Times New Roman" panose="02020603050405020304" pitchFamily="18" charset="0"/>
                <a:cs typeface="Times New Roman" panose="02020603050405020304" pitchFamily="18" charset="0"/>
              </a:rPr>
              <a:t>, </a:t>
            </a:r>
            <a:r>
              <a:rPr lang="en-US" sz="3800" err="1">
                <a:latin typeface="Times New Roman" panose="02020603050405020304" pitchFamily="18" charset="0"/>
                <a:cs typeface="Times New Roman" panose="02020603050405020304" pitchFamily="18" charset="0"/>
              </a:rPr>
              <a:t>giáo</a:t>
            </a:r>
            <a:r>
              <a:rPr lang="en-US" sz="3800">
                <a:latin typeface="Times New Roman" panose="02020603050405020304" pitchFamily="18" charset="0"/>
                <a:cs typeface="Times New Roman" panose="02020603050405020304" pitchFamily="18" charset="0"/>
              </a:rPr>
              <a:t> viên  </a:t>
            </a:r>
            <a:r>
              <a:rPr lang="en-US" sz="3800" dirty="0" err="1">
                <a:latin typeface="Times New Roman" panose="02020603050405020304" pitchFamily="18" charset="0"/>
                <a:cs typeface="Times New Roman" panose="02020603050405020304" pitchFamily="18" charset="0"/>
              </a:rPr>
              <a:t>đã</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có</a:t>
            </a:r>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kế</a:t>
            </a:r>
            <a:r>
              <a:rPr lang="en-US" sz="38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hoạch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chủ</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nhiệm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thì</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tiến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hành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xếp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chỗ</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ngồi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err="1">
                <a:latin typeface="Times New Roman" panose="02020603050405020304" pitchFamily="18" charset="0"/>
                <a:cs typeface="Times New Roman" panose="02020603050405020304" pitchFamily="18" charset="0"/>
              </a:rPr>
              <a:t>sinh</a:t>
            </a:r>
            <a:r>
              <a:rPr lang="en-US" sz="350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Khi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sắp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chỗ</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ngồi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nên</a:t>
            </a:r>
            <a:r>
              <a:rPr lang="en-US" sz="3500" dirty="0">
                <a:latin typeface="Times New Roman" panose="02020603050405020304" pitchFamily="18" charset="0"/>
                <a:cs typeface="Times New Roman" panose="02020603050405020304" pitchFamily="18" charset="0"/>
              </a:rPr>
              <a:t> chia </a:t>
            </a:r>
            <a:r>
              <a:rPr lang="en-US" sz="3500" dirty="0" err="1">
                <a:latin typeface="Times New Roman" panose="02020603050405020304" pitchFamily="18" charset="0"/>
                <a:cs typeface="Times New Roman" panose="02020603050405020304" pitchFamily="18" charset="0"/>
              </a:rPr>
              <a:t>đều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những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sinh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có</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lực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sinh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tốt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ngồi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xen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lẫn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với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những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sinh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còn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chậm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Sau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khi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xếp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chỗ</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ngồi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xong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giáo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viên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chủ</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nhiệm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lập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sơ</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đồ</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lớp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dán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tại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bàn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giáo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viên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để</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giáo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viên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bộ</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môn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tiện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theo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dõi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Cách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sắp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xếp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chỗ</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ngồi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như</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vậy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tốt</a:t>
            </a:r>
            <a:r>
              <a:rPr lang="en-US" sz="3500" dirty="0">
                <a:latin typeface="Times New Roman" panose="02020603050405020304" pitchFamily="18" charset="0"/>
                <a:cs typeface="Times New Roman" panose="02020603050405020304" pitchFamily="18" charset="0"/>
              </a:rPr>
              <a:t> </a:t>
            </a:r>
            <a:r>
              <a:rPr lang="en-US" sz="3500" err="1">
                <a:latin typeface="Times New Roman" panose="02020603050405020304" pitchFamily="18" charset="0"/>
                <a:cs typeface="Times New Roman" panose="02020603050405020304" pitchFamily="18" charset="0"/>
              </a:rPr>
              <a:t>sẽ</a:t>
            </a:r>
            <a:r>
              <a:rPr lang="en-US" sz="3500">
                <a:latin typeface="Times New Roman" panose="02020603050405020304" pitchFamily="18" charset="0"/>
                <a:cs typeface="Times New Roman" panose="02020603050405020304" pitchFamily="18" charset="0"/>
              </a:rPr>
              <a:t> kèm </a:t>
            </a:r>
            <a:r>
              <a:rPr lang="en-US" sz="3500" dirty="0" err="1">
                <a:latin typeface="Times New Roman" panose="02020603050405020304" pitchFamily="18" charset="0"/>
                <a:cs typeface="Times New Roman" panose="02020603050405020304" pitchFamily="18" charset="0"/>
              </a:rPr>
              <a:t>cặp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được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những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sinh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chậm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Giáo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viên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chủ</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nhiệm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cần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phát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động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phong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trào</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như</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Đôi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bạn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cùng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tiến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Vòng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tay</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bè</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bạn</a:t>
            </a:r>
            <a:r>
              <a:rPr lang="en-US" sz="3500" dirty="0">
                <a:latin typeface="Times New Roman" panose="02020603050405020304" pitchFamily="18" charset="0"/>
                <a:cs typeface="Times New Roman" panose="02020603050405020304" pitchFamily="18" charset="0"/>
              </a:rPr>
              <a:t>”, ... </a:t>
            </a:r>
            <a:r>
              <a:rPr lang="en-US" sz="3500" dirty="0" err="1">
                <a:latin typeface="Times New Roman" panose="02020603050405020304" pitchFamily="18" charset="0"/>
                <a:cs typeface="Times New Roman" panose="02020603050405020304" pitchFamily="18" charset="0"/>
              </a:rPr>
              <a:t>Tuyên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dương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khen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thưởng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những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giúp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bạn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vượt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khó</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trong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học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tập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Lớp</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tôi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với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cách</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làm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này</a:t>
            </a:r>
            <a:r>
              <a:rPr lang="en-US" sz="3500" dirty="0">
                <a:latin typeface="Times New Roman" panose="02020603050405020304" pitchFamily="18" charset="0"/>
                <a:cs typeface="Times New Roman" panose="02020603050405020304" pitchFamily="18" charset="0"/>
              </a:rPr>
              <a:t>, qua 2 </a:t>
            </a:r>
            <a:r>
              <a:rPr lang="en-US" sz="3500" dirty="0" err="1">
                <a:latin typeface="Times New Roman" panose="02020603050405020304" pitchFamily="18" charset="0"/>
                <a:cs typeface="Times New Roman" panose="02020603050405020304" pitchFamily="18" charset="0"/>
              </a:rPr>
              <a:t>tháng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chậm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đã</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có</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tiến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bộ</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đáng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kể</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như</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Trung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Hiếu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Hải</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Đăng</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Trọng</a:t>
            </a:r>
            <a:r>
              <a:rPr lang="en-US" sz="3500" dirty="0">
                <a:latin typeface="Times New Roman" panose="02020603050405020304" pitchFamily="18" charset="0"/>
                <a:cs typeface="Times New Roman" panose="02020603050405020304" pitchFamily="18" charset="0"/>
              </a:rPr>
              <a:t> Sang, </a:t>
            </a:r>
            <a:r>
              <a:rPr lang="en-US" sz="3500" dirty="0" err="1">
                <a:latin typeface="Times New Roman" panose="02020603050405020304" pitchFamily="18" charset="0"/>
                <a:cs typeface="Times New Roman" panose="02020603050405020304" pitchFamily="18" charset="0"/>
              </a:rPr>
              <a:t>Văn</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Phúc</a:t>
            </a:r>
            <a:r>
              <a:rPr lang="en-US" sz="3500" dirty="0">
                <a:latin typeface="Times New Roman" panose="02020603050405020304" pitchFamily="18" charset="0"/>
                <a:cs typeface="Times New Roman" panose="02020603050405020304" pitchFamily="18" charset="0"/>
              </a:rPr>
              <a:t>, ... </a:t>
            </a:r>
            <a:r>
              <a:rPr lang="en-US" sz="3500" dirty="0" err="1">
                <a:latin typeface="Times New Roman" panose="02020603050405020304" pitchFamily="18" charset="0"/>
                <a:cs typeface="Times New Roman" panose="02020603050405020304" pitchFamily="18" charset="0"/>
              </a:rPr>
              <a:t>mà</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đầu</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năm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các</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em</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rất</a:t>
            </a:r>
            <a:r>
              <a:rPr lang="en-US" sz="3500" dirty="0">
                <a:latin typeface="Times New Roman" panose="02020603050405020304" pitchFamily="18" charset="0"/>
                <a:cs typeface="Times New Roman" panose="02020603050405020304" pitchFamily="18" charset="0"/>
              </a:rPr>
              <a:t> </a:t>
            </a:r>
            <a:r>
              <a:rPr lang="en-US" sz="3500" dirty="0" err="1">
                <a:latin typeface="Times New Roman" panose="02020603050405020304" pitchFamily="18" charset="0"/>
                <a:cs typeface="Times New Roman" panose="02020603050405020304" pitchFamily="18" charset="0"/>
              </a:rPr>
              <a:t>chậm</a:t>
            </a:r>
            <a:r>
              <a:rPr lang="en-US" sz="35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084702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582</TotalTime>
  <Words>3489</Words>
  <Application>Microsoft Office PowerPoint</Application>
  <PresentationFormat>On-screen Show (4:3)</PresentationFormat>
  <Paragraphs>95</Paragraphs>
  <Slides>26</Slides>
  <Notes>0</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PowerPoint Presentation</vt:lpstr>
      <vt:lpstr>PowerPoint Presentation</vt:lpstr>
      <vt:lpstr>1. Lí do chọn biện pháp</vt:lpstr>
      <vt:lpstr>PowerPoint Presentation</vt:lpstr>
      <vt:lpstr>PowerPoint Presentation</vt:lpstr>
      <vt:lpstr>Biện pháp 1: Nắm chắc tình hình của lớp, đối tượng học sinh để đưa ra những biện pháp giáo dục thích hợp</vt:lpstr>
      <vt:lpstr>Biện pháp 2: Xây dựng kế hoạch chủ nhiệm lớp, xếp chỗ ngồi, học nội quy lớp </vt:lpstr>
      <vt:lpstr>PowerPoint Presentation</vt:lpstr>
      <vt:lpstr>PowerPoint Presentation</vt:lpstr>
      <vt:lpstr>.  Biện pháp 3: Bầu ban cán sự lớp quản lí, điều hành lớp.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Kết quả, hiệu quả của biện pháp</vt:lpstr>
      <vt:lpstr>* Về năng lực - phẩm chất : 100% các em xếp loại từ Đạt đến Tốt.      *Về học lực: Kết quả giữa HKI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HUUNHAN</dc:creator>
  <cp:lastModifiedBy>Đặng Thảo Vy</cp:lastModifiedBy>
  <cp:revision>118</cp:revision>
  <dcterms:created xsi:type="dcterms:W3CDTF">2018-11-18T02:25:47Z</dcterms:created>
  <dcterms:modified xsi:type="dcterms:W3CDTF">2023-01-05T03:52:04Z</dcterms:modified>
</cp:coreProperties>
</file>