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2"/>
  </p:notesMasterIdLst>
  <p:sldIdLst>
    <p:sldId id="256" r:id="rId2"/>
    <p:sldId id="258" r:id="rId3"/>
    <p:sldId id="259" r:id="rId4"/>
    <p:sldId id="264" r:id="rId5"/>
    <p:sldId id="277" r:id="rId6"/>
    <p:sldId id="276" r:id="rId7"/>
    <p:sldId id="261" r:id="rId8"/>
    <p:sldId id="321" r:id="rId9"/>
    <p:sldId id="262" r:id="rId10"/>
    <p:sldId id="265" r:id="rId11"/>
    <p:sldId id="322" r:id="rId12"/>
    <p:sldId id="263" r:id="rId13"/>
    <p:sldId id="323" r:id="rId14"/>
    <p:sldId id="267" r:id="rId15"/>
    <p:sldId id="270" r:id="rId16"/>
    <p:sldId id="324" r:id="rId17"/>
    <p:sldId id="268" r:id="rId18"/>
    <p:sldId id="271" r:id="rId19"/>
    <p:sldId id="325" r:id="rId20"/>
    <p:sldId id="285" r:id="rId21"/>
  </p:sldIdLst>
  <p:sldSz cx="9144000" cy="5143500" type="screen16x9"/>
  <p:notesSz cx="6858000" cy="9144000"/>
  <p:embeddedFontLst>
    <p:embeddedFont>
      <p:font typeface="Karla" charset="0"/>
      <p:regular r:id="rId23"/>
    </p:embeddedFont>
    <p:embeddedFont>
      <p:font typeface="DM Serif Display" charset="0"/>
      <p:regular r:id="rId24"/>
    </p:embeddedFont>
    <p:embeddedFont>
      <p:font typeface="Bahnschrift Light" charset="0"/>
      <p:regular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7D1"/>
    <a:srgbClr val="074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32"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41562619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d4db157b90_0_39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 name="Google Shape;342;gd4db157b90_0_3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d4db157b90_0_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d4db157b90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gd86185eae8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3" name="Google Shape;453;gd86185eae8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gd400509a5e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3" name="Google Shape;423;gd400509a5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gd4db157b90_0_1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9" name="Google Shape;459;gd4db157b90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7"/>
        <p:cNvGrpSpPr/>
        <p:nvPr/>
      </p:nvGrpSpPr>
      <p:grpSpPr>
        <a:xfrm>
          <a:off x="0" y="0"/>
          <a:ext cx="0" cy="0"/>
          <a:chOff x="0" y="0"/>
          <a:chExt cx="0" cy="0"/>
        </a:xfrm>
      </p:grpSpPr>
      <p:sp>
        <p:nvSpPr>
          <p:cNvPr id="728" name="Google Shape;728;gd3c3787e4d_0_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9" name="Google Shape;729;gd3c3787e4d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d3c3787e4d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d3c3787e4d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d3c3787e4d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d3c3787e4d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d4db157b90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d4db157b90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2"/>
        <p:cNvGrpSpPr/>
        <p:nvPr/>
      </p:nvGrpSpPr>
      <p:grpSpPr>
        <a:xfrm>
          <a:off x="0" y="0"/>
          <a:ext cx="0" cy="0"/>
          <a:chOff x="0" y="0"/>
          <a:chExt cx="0" cy="0"/>
        </a:xfrm>
      </p:grpSpPr>
      <p:sp>
        <p:nvSpPr>
          <p:cNvPr id="603" name="Google Shape;603;gd4db157b90_0_3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4" name="Google Shape;604;gd4db157b90_0_3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4"/>
        <p:cNvGrpSpPr/>
        <p:nvPr/>
      </p:nvGrpSpPr>
      <p:grpSpPr>
        <a:xfrm>
          <a:off x="0" y="0"/>
          <a:ext cx="0" cy="0"/>
          <a:chOff x="0" y="0"/>
          <a:chExt cx="0" cy="0"/>
        </a:xfrm>
      </p:grpSpPr>
      <p:sp>
        <p:nvSpPr>
          <p:cNvPr id="585" name="Google Shape;585;gd4db157b90_0_1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6" name="Google Shape;586;gd4db157b90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d3c3787e4d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d3c3787e4d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d4db157b9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0" name="Google Shape;320;gd4db157b9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gd4db157b90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9" name="Google Shape;379;gd4db157b90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flaticon.com/" TargetMode="External"/><Relationship Id="rId7" Type="http://schemas.openxmlformats.org/officeDocument/2006/relationships/image" Target="../media/image4.png"/><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freepik.com/" TargetMode="External"/><Relationship Id="rId9" Type="http://schemas.openxmlformats.org/officeDocument/2006/relationships/image" Target="../media/image8.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png"/><Relationship Id="rId5" Type="http://schemas.openxmlformats.org/officeDocument/2006/relationships/image" Target="../media/image9.png"/><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srcRect/>
          <a:stretch>
            <a:fillRect/>
          </a:stretch>
        </p:blipFill>
        <p:spPr>
          <a:xfrm>
            <a:off x="5600900" y="2715863"/>
            <a:ext cx="4000500" cy="2295525"/>
          </a:xfrm>
          <a:prstGeom prst="rect">
            <a:avLst/>
          </a:prstGeom>
          <a:noFill/>
          <a:ln>
            <a:noFill/>
          </a:ln>
        </p:spPr>
      </p:pic>
      <p:pic>
        <p:nvPicPr>
          <p:cNvPr id="10" name="Google Shape;10;p2"/>
          <p:cNvPicPr preferRelativeResize="0"/>
          <p:nvPr/>
        </p:nvPicPr>
        <p:blipFill rotWithShape="1">
          <a:blip r:embed="rId3"/>
          <a:srcRect/>
          <a:stretch>
            <a:fillRect/>
          </a:stretch>
        </p:blipFill>
        <p:spPr>
          <a:xfrm>
            <a:off x="1295550" y="184925"/>
            <a:ext cx="3262450" cy="2530950"/>
          </a:xfrm>
          <a:prstGeom prst="rect">
            <a:avLst/>
          </a:prstGeom>
          <a:noFill/>
          <a:ln>
            <a:noFill/>
          </a:ln>
        </p:spPr>
      </p:pic>
      <p:pic>
        <p:nvPicPr>
          <p:cNvPr id="11" name="Google Shape;11;p2"/>
          <p:cNvPicPr preferRelativeResize="0"/>
          <p:nvPr/>
        </p:nvPicPr>
        <p:blipFill rotWithShape="1">
          <a:blip r:embed="rId4"/>
          <a:srcRect/>
          <a:stretch>
            <a:fillRect/>
          </a:stretch>
        </p:blipFill>
        <p:spPr>
          <a:xfrm>
            <a:off x="337913" y="-438012"/>
            <a:ext cx="2409825" cy="2333625"/>
          </a:xfrm>
          <a:prstGeom prst="rect">
            <a:avLst/>
          </a:prstGeom>
          <a:noFill/>
          <a:ln>
            <a:noFill/>
          </a:ln>
        </p:spPr>
      </p:pic>
      <p:pic>
        <p:nvPicPr>
          <p:cNvPr id="12" name="Google Shape;12;p2"/>
          <p:cNvPicPr preferRelativeResize="0"/>
          <p:nvPr/>
        </p:nvPicPr>
        <p:blipFill rotWithShape="1">
          <a:blip r:embed="rId5"/>
          <a:srcRect/>
          <a:stretch>
            <a:fillRect/>
          </a:stretch>
        </p:blipFill>
        <p:spPr>
          <a:xfrm rot="5400000">
            <a:off x="6910775" y="206125"/>
            <a:ext cx="4339950" cy="3111650"/>
          </a:xfrm>
          <a:prstGeom prst="rect">
            <a:avLst/>
          </a:prstGeom>
          <a:noFill/>
          <a:ln>
            <a:noFill/>
          </a:ln>
        </p:spPr>
      </p:pic>
      <p:pic>
        <p:nvPicPr>
          <p:cNvPr id="13" name="Google Shape;13;p2"/>
          <p:cNvPicPr preferRelativeResize="0"/>
          <p:nvPr/>
        </p:nvPicPr>
        <p:blipFill rotWithShape="1">
          <a:blip r:embed="rId6"/>
          <a:srcRect/>
          <a:stretch>
            <a:fillRect/>
          </a:stretch>
        </p:blipFill>
        <p:spPr>
          <a:xfrm rot="5400000">
            <a:off x="941800" y="2746450"/>
            <a:ext cx="1733750" cy="3947449"/>
          </a:xfrm>
          <a:prstGeom prst="rect">
            <a:avLst/>
          </a:prstGeom>
          <a:noFill/>
          <a:ln>
            <a:noFill/>
          </a:ln>
        </p:spPr>
      </p:pic>
      <p:sp>
        <p:nvSpPr>
          <p:cNvPr id="14" name="Google Shape;14;p2"/>
          <p:cNvSpPr txBox="1">
            <a:spLocks noGrp="1"/>
          </p:cNvSpPr>
          <p:nvPr>
            <p:ph type="ctrTitle"/>
          </p:nvPr>
        </p:nvSpPr>
        <p:spPr>
          <a:xfrm>
            <a:off x="953325" y="1452750"/>
            <a:ext cx="7237500" cy="18141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5" name="Google Shape;15;p2"/>
          <p:cNvSpPr txBox="1">
            <a:spLocks noGrp="1"/>
          </p:cNvSpPr>
          <p:nvPr>
            <p:ph type="subTitle" idx="1"/>
          </p:nvPr>
        </p:nvSpPr>
        <p:spPr>
          <a:xfrm>
            <a:off x="1540125" y="3266850"/>
            <a:ext cx="6063900" cy="423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81"/>
        <p:cNvGrpSpPr/>
        <p:nvPr/>
      </p:nvGrpSpPr>
      <p:grpSpPr>
        <a:xfrm>
          <a:off x="0" y="0"/>
          <a:ext cx="0" cy="0"/>
          <a:chOff x="0" y="0"/>
          <a:chExt cx="0" cy="0"/>
        </a:xfrm>
      </p:grpSpPr>
      <p:sp>
        <p:nvSpPr>
          <p:cNvPr id="82" name="Google Shape;82;p13"/>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3" name="Google Shape;83;p13"/>
          <p:cNvSpPr txBox="1">
            <a:spLocks noGrp="1"/>
          </p:cNvSpPr>
          <p:nvPr>
            <p:ph type="title" idx="2" hasCustomPrompt="1"/>
          </p:nvPr>
        </p:nvSpPr>
        <p:spPr>
          <a:xfrm>
            <a:off x="1002333" y="1308750"/>
            <a:ext cx="1936500" cy="637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t>xx%</a:t>
            </a:r>
          </a:p>
        </p:txBody>
      </p:sp>
      <p:sp>
        <p:nvSpPr>
          <p:cNvPr id="84" name="Google Shape;84;p13"/>
          <p:cNvSpPr txBox="1">
            <a:spLocks noGrp="1"/>
          </p:cNvSpPr>
          <p:nvPr>
            <p:ph type="title" idx="3"/>
          </p:nvPr>
        </p:nvSpPr>
        <p:spPr>
          <a:xfrm>
            <a:off x="713225" y="1792596"/>
            <a:ext cx="2514900" cy="572700"/>
          </a:xfrm>
          <a:prstGeom prst="rect">
            <a:avLst/>
          </a:prstGeom>
        </p:spPr>
        <p:txBody>
          <a:bodyPr spcFirstLastPara="1" wrap="square" lIns="91425" tIns="91425" rIns="91425" bIns="91425" anchor="ctr" anchorCtr="0">
            <a:noAutofit/>
          </a:bodyPr>
          <a:lstStyle>
            <a:lvl1pPr lvl="0">
              <a:spcBef>
                <a:spcPts val="0"/>
              </a:spcBef>
              <a:spcAft>
                <a:spcPts val="0"/>
              </a:spcAft>
              <a:buSzPts val="2400"/>
              <a:buNone/>
              <a:defRPr sz="22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85" name="Google Shape;85;p13"/>
          <p:cNvSpPr txBox="1">
            <a:spLocks noGrp="1"/>
          </p:cNvSpPr>
          <p:nvPr>
            <p:ph type="subTitle" idx="1"/>
          </p:nvPr>
        </p:nvSpPr>
        <p:spPr>
          <a:xfrm>
            <a:off x="713225" y="2191724"/>
            <a:ext cx="2514900" cy="637800"/>
          </a:xfrm>
          <a:prstGeom prst="rect">
            <a:avLst/>
          </a:prstGeom>
        </p:spPr>
        <p:txBody>
          <a:bodyPr spcFirstLastPara="1" wrap="square" lIns="91425" tIns="91425" rIns="91425" bIns="91425" anchor="t" anchorCtr="0">
            <a:noAutofit/>
          </a:bodyPr>
          <a:lstStyle>
            <a:lvl1pPr lvl="0" algn="ctr">
              <a:spcBef>
                <a:spcPts val="0"/>
              </a:spcBef>
              <a:spcAft>
                <a:spcPts val="0"/>
              </a:spcAft>
              <a:buSzPts val="1600"/>
              <a:buNone/>
              <a:defRPr/>
            </a:lvl1pPr>
            <a:lvl2pPr lvl="1">
              <a:spcBef>
                <a:spcPts val="0"/>
              </a:spcBef>
              <a:spcAft>
                <a:spcPts val="0"/>
              </a:spcAft>
              <a:buSzPts val="1600"/>
              <a:buNone/>
              <a:defRPr/>
            </a:lvl2pPr>
            <a:lvl3pPr lvl="2">
              <a:spcBef>
                <a:spcPts val="0"/>
              </a:spcBef>
              <a:spcAft>
                <a:spcPts val="0"/>
              </a:spcAft>
              <a:buSzPts val="1600"/>
              <a:buNone/>
              <a:defRPr/>
            </a:lvl3pPr>
            <a:lvl4pPr lvl="3">
              <a:spcBef>
                <a:spcPts val="0"/>
              </a:spcBef>
              <a:spcAft>
                <a:spcPts val="0"/>
              </a:spcAft>
              <a:buSzPts val="1600"/>
              <a:buNone/>
              <a:defRPr/>
            </a:lvl4pPr>
            <a:lvl5pPr lvl="4">
              <a:spcBef>
                <a:spcPts val="0"/>
              </a:spcBef>
              <a:spcAft>
                <a:spcPts val="0"/>
              </a:spcAft>
              <a:buSzPts val="1600"/>
              <a:buNone/>
              <a:defRPr/>
            </a:lvl5pPr>
            <a:lvl6pPr lvl="5">
              <a:spcBef>
                <a:spcPts val="0"/>
              </a:spcBef>
              <a:spcAft>
                <a:spcPts val="0"/>
              </a:spcAft>
              <a:buSzPts val="1600"/>
              <a:buNone/>
              <a:defRPr/>
            </a:lvl6pPr>
            <a:lvl7pPr lvl="6">
              <a:spcBef>
                <a:spcPts val="0"/>
              </a:spcBef>
              <a:spcAft>
                <a:spcPts val="0"/>
              </a:spcAft>
              <a:buSzPts val="1600"/>
              <a:buNone/>
              <a:defRPr/>
            </a:lvl7pPr>
            <a:lvl8pPr lvl="7">
              <a:spcBef>
                <a:spcPts val="0"/>
              </a:spcBef>
              <a:spcAft>
                <a:spcPts val="0"/>
              </a:spcAft>
              <a:buSzPts val="1600"/>
              <a:buNone/>
              <a:defRPr/>
            </a:lvl8pPr>
            <a:lvl9pPr lvl="8">
              <a:spcBef>
                <a:spcPts val="0"/>
              </a:spcBef>
              <a:spcAft>
                <a:spcPts val="0"/>
              </a:spcAft>
              <a:buSzPts val="1600"/>
              <a:buNone/>
              <a:defRPr/>
            </a:lvl9pPr>
          </a:lstStyle>
          <a:p>
            <a:endParaRPr/>
          </a:p>
        </p:txBody>
      </p:sp>
      <p:sp>
        <p:nvSpPr>
          <p:cNvPr id="86" name="Google Shape;86;p13"/>
          <p:cNvSpPr txBox="1">
            <a:spLocks noGrp="1"/>
          </p:cNvSpPr>
          <p:nvPr>
            <p:ph type="title" idx="4" hasCustomPrompt="1"/>
          </p:nvPr>
        </p:nvSpPr>
        <p:spPr>
          <a:xfrm>
            <a:off x="3603694" y="1308750"/>
            <a:ext cx="1936500" cy="637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t>xx%</a:t>
            </a:r>
          </a:p>
        </p:txBody>
      </p:sp>
      <p:sp>
        <p:nvSpPr>
          <p:cNvPr id="87" name="Google Shape;87;p13"/>
          <p:cNvSpPr txBox="1">
            <a:spLocks noGrp="1"/>
          </p:cNvSpPr>
          <p:nvPr>
            <p:ph type="title" idx="5"/>
          </p:nvPr>
        </p:nvSpPr>
        <p:spPr>
          <a:xfrm>
            <a:off x="3314587" y="1792596"/>
            <a:ext cx="25149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8" name="Google Shape;88;p13"/>
          <p:cNvSpPr txBox="1">
            <a:spLocks noGrp="1"/>
          </p:cNvSpPr>
          <p:nvPr>
            <p:ph type="subTitle" idx="6"/>
          </p:nvPr>
        </p:nvSpPr>
        <p:spPr>
          <a:xfrm>
            <a:off x="3314590" y="2191724"/>
            <a:ext cx="2514900" cy="637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89" name="Google Shape;89;p13"/>
          <p:cNvSpPr txBox="1">
            <a:spLocks noGrp="1"/>
          </p:cNvSpPr>
          <p:nvPr>
            <p:ph type="title" idx="7" hasCustomPrompt="1"/>
          </p:nvPr>
        </p:nvSpPr>
        <p:spPr>
          <a:xfrm>
            <a:off x="6205058" y="1308750"/>
            <a:ext cx="1936500" cy="637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t>xx%</a:t>
            </a:r>
          </a:p>
        </p:txBody>
      </p:sp>
      <p:sp>
        <p:nvSpPr>
          <p:cNvPr id="90" name="Google Shape;90;p13"/>
          <p:cNvSpPr txBox="1">
            <a:spLocks noGrp="1"/>
          </p:cNvSpPr>
          <p:nvPr>
            <p:ph type="title" idx="8"/>
          </p:nvPr>
        </p:nvSpPr>
        <p:spPr>
          <a:xfrm>
            <a:off x="5915950" y="1792597"/>
            <a:ext cx="25149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1" name="Google Shape;91;p13"/>
          <p:cNvSpPr txBox="1">
            <a:spLocks noGrp="1"/>
          </p:cNvSpPr>
          <p:nvPr>
            <p:ph type="subTitle" idx="9"/>
          </p:nvPr>
        </p:nvSpPr>
        <p:spPr>
          <a:xfrm>
            <a:off x="5915954" y="2191724"/>
            <a:ext cx="2514900" cy="637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92" name="Google Shape;92;p13"/>
          <p:cNvSpPr txBox="1">
            <a:spLocks noGrp="1"/>
          </p:cNvSpPr>
          <p:nvPr>
            <p:ph type="title" idx="13" hasCustomPrompt="1"/>
          </p:nvPr>
        </p:nvSpPr>
        <p:spPr>
          <a:xfrm>
            <a:off x="2302991" y="3085020"/>
            <a:ext cx="1936500" cy="637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t>xx%</a:t>
            </a:r>
          </a:p>
        </p:txBody>
      </p:sp>
      <p:sp>
        <p:nvSpPr>
          <p:cNvPr id="93" name="Google Shape;93;p13"/>
          <p:cNvSpPr txBox="1">
            <a:spLocks noGrp="1"/>
          </p:cNvSpPr>
          <p:nvPr>
            <p:ph type="title" idx="14"/>
          </p:nvPr>
        </p:nvSpPr>
        <p:spPr>
          <a:xfrm>
            <a:off x="2013874" y="3568867"/>
            <a:ext cx="25149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4" name="Google Shape;94;p13"/>
          <p:cNvSpPr txBox="1">
            <a:spLocks noGrp="1"/>
          </p:cNvSpPr>
          <p:nvPr>
            <p:ph type="subTitle" idx="15"/>
          </p:nvPr>
        </p:nvSpPr>
        <p:spPr>
          <a:xfrm>
            <a:off x="2013863" y="3967993"/>
            <a:ext cx="2514900" cy="637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95" name="Google Shape;95;p13"/>
          <p:cNvSpPr txBox="1">
            <a:spLocks noGrp="1"/>
          </p:cNvSpPr>
          <p:nvPr>
            <p:ph type="title" idx="16" hasCustomPrompt="1"/>
          </p:nvPr>
        </p:nvSpPr>
        <p:spPr>
          <a:xfrm>
            <a:off x="4904286" y="3085020"/>
            <a:ext cx="1936800" cy="637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t>xx%</a:t>
            </a:r>
          </a:p>
        </p:txBody>
      </p:sp>
      <p:sp>
        <p:nvSpPr>
          <p:cNvPr id="96" name="Google Shape;96;p13"/>
          <p:cNvSpPr txBox="1">
            <a:spLocks noGrp="1"/>
          </p:cNvSpPr>
          <p:nvPr>
            <p:ph type="title" idx="17"/>
          </p:nvPr>
        </p:nvSpPr>
        <p:spPr>
          <a:xfrm>
            <a:off x="4615140" y="3568867"/>
            <a:ext cx="25149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7" name="Google Shape;97;p13"/>
          <p:cNvSpPr txBox="1">
            <a:spLocks noGrp="1"/>
          </p:cNvSpPr>
          <p:nvPr>
            <p:ph type="subTitle" idx="18"/>
          </p:nvPr>
        </p:nvSpPr>
        <p:spPr>
          <a:xfrm>
            <a:off x="4615137" y="3967993"/>
            <a:ext cx="2514900" cy="637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pic>
        <p:nvPicPr>
          <p:cNvPr id="98" name="Google Shape;98;p13"/>
          <p:cNvPicPr preferRelativeResize="0"/>
          <p:nvPr/>
        </p:nvPicPr>
        <p:blipFill rotWithShape="1">
          <a:blip r:embed="rId2"/>
          <a:srcRect/>
          <a:stretch>
            <a:fillRect/>
          </a:stretch>
        </p:blipFill>
        <p:spPr>
          <a:xfrm rot="395882" flipH="1">
            <a:off x="-158200" y="-709517"/>
            <a:ext cx="1572000" cy="3813267"/>
          </a:xfrm>
          <a:prstGeom prst="rect">
            <a:avLst/>
          </a:prstGeom>
          <a:noFill/>
          <a:ln>
            <a:noFill/>
          </a:ln>
        </p:spPr>
      </p:pic>
      <p:pic>
        <p:nvPicPr>
          <p:cNvPr id="99" name="Google Shape;99;p13"/>
          <p:cNvPicPr preferRelativeResize="0"/>
          <p:nvPr/>
        </p:nvPicPr>
        <p:blipFill rotWithShape="1">
          <a:blip r:embed="rId3"/>
          <a:srcRect/>
          <a:stretch>
            <a:fillRect/>
          </a:stretch>
        </p:blipFill>
        <p:spPr>
          <a:xfrm flipH="1">
            <a:off x="-106925" y="3556777"/>
            <a:ext cx="1187150" cy="1538046"/>
          </a:xfrm>
          <a:prstGeom prst="rect">
            <a:avLst/>
          </a:prstGeom>
          <a:noFill/>
          <a:ln>
            <a:noFill/>
          </a:ln>
        </p:spPr>
      </p:pic>
      <p:pic>
        <p:nvPicPr>
          <p:cNvPr id="100" name="Google Shape;100;p13"/>
          <p:cNvPicPr preferRelativeResize="0"/>
          <p:nvPr/>
        </p:nvPicPr>
        <p:blipFill rotWithShape="1">
          <a:blip r:embed="rId4"/>
          <a:srcRect/>
          <a:stretch>
            <a:fillRect/>
          </a:stretch>
        </p:blipFill>
        <p:spPr>
          <a:xfrm rot="399011">
            <a:off x="8224735" y="801160"/>
            <a:ext cx="1889979" cy="4303181"/>
          </a:xfrm>
          <a:prstGeom prst="rect">
            <a:avLst/>
          </a:prstGeom>
          <a:noFill/>
          <a:ln>
            <a:noFill/>
          </a:ln>
        </p:spPr>
      </p:pic>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1">
  <p:cSld name="CUSTOM_3">
    <p:spTree>
      <p:nvGrpSpPr>
        <p:cNvPr id="1" name="Shape 101"/>
        <p:cNvGrpSpPr/>
        <p:nvPr/>
      </p:nvGrpSpPr>
      <p:grpSpPr>
        <a:xfrm>
          <a:off x="0" y="0"/>
          <a:ext cx="0" cy="0"/>
          <a:chOff x="0" y="0"/>
          <a:chExt cx="0" cy="0"/>
        </a:xfrm>
      </p:grpSpPr>
      <p:sp>
        <p:nvSpPr>
          <p:cNvPr id="102" name="Google Shape;102;p14"/>
          <p:cNvSpPr txBox="1">
            <a:spLocks noGrp="1"/>
          </p:cNvSpPr>
          <p:nvPr>
            <p:ph type="title"/>
          </p:nvPr>
        </p:nvSpPr>
        <p:spPr>
          <a:xfrm>
            <a:off x="713225" y="1899125"/>
            <a:ext cx="2537700" cy="5727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03" name="Google Shape;103;p14"/>
          <p:cNvSpPr txBox="1">
            <a:spLocks noGrp="1"/>
          </p:cNvSpPr>
          <p:nvPr>
            <p:ph type="subTitle" idx="1"/>
          </p:nvPr>
        </p:nvSpPr>
        <p:spPr>
          <a:xfrm>
            <a:off x="713225" y="2298242"/>
            <a:ext cx="2537700" cy="8853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04" name="Google Shape;104;p14"/>
          <p:cNvSpPr txBox="1">
            <a:spLocks noGrp="1"/>
          </p:cNvSpPr>
          <p:nvPr>
            <p:ph type="title" idx="2"/>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5" name="Google Shape;105;p14"/>
          <p:cNvSpPr txBox="1">
            <a:spLocks noGrp="1"/>
          </p:cNvSpPr>
          <p:nvPr>
            <p:ph type="title" idx="3"/>
          </p:nvPr>
        </p:nvSpPr>
        <p:spPr>
          <a:xfrm>
            <a:off x="5893076" y="2888525"/>
            <a:ext cx="2537700" cy="5727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06" name="Google Shape;106;p14"/>
          <p:cNvSpPr txBox="1">
            <a:spLocks noGrp="1"/>
          </p:cNvSpPr>
          <p:nvPr>
            <p:ph type="subTitle" idx="4"/>
          </p:nvPr>
        </p:nvSpPr>
        <p:spPr>
          <a:xfrm>
            <a:off x="5893075" y="3287642"/>
            <a:ext cx="2537700" cy="8853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pic>
        <p:nvPicPr>
          <p:cNvPr id="107" name="Google Shape;107;p14"/>
          <p:cNvPicPr preferRelativeResize="0"/>
          <p:nvPr/>
        </p:nvPicPr>
        <p:blipFill rotWithShape="1">
          <a:blip r:embed="rId2"/>
          <a:srcRect/>
          <a:stretch>
            <a:fillRect/>
          </a:stretch>
        </p:blipFill>
        <p:spPr>
          <a:xfrm rot="5400000">
            <a:off x="7734125" y="981213"/>
            <a:ext cx="1393300" cy="1349250"/>
          </a:xfrm>
          <a:prstGeom prst="rect">
            <a:avLst/>
          </a:prstGeom>
          <a:noFill/>
          <a:ln>
            <a:noFill/>
          </a:ln>
        </p:spPr>
      </p:pic>
      <p:pic>
        <p:nvPicPr>
          <p:cNvPr id="108" name="Google Shape;108;p14"/>
          <p:cNvPicPr preferRelativeResize="0"/>
          <p:nvPr/>
        </p:nvPicPr>
        <p:blipFill>
          <a:blip r:embed="rId3"/>
          <a:stretch>
            <a:fillRect/>
          </a:stretch>
        </p:blipFill>
        <p:spPr>
          <a:xfrm rot="-5400000">
            <a:off x="-2150" y="3753987"/>
            <a:ext cx="1840875" cy="1700025"/>
          </a:xfrm>
          <a:prstGeom prst="rect">
            <a:avLst/>
          </a:prstGeom>
          <a:noFill/>
          <a:ln>
            <a:noFill/>
          </a:ln>
        </p:spPr>
      </p:pic>
      <p:pic>
        <p:nvPicPr>
          <p:cNvPr id="109" name="Google Shape;109;p14"/>
          <p:cNvPicPr preferRelativeResize="0"/>
          <p:nvPr/>
        </p:nvPicPr>
        <p:blipFill rotWithShape="1">
          <a:blip r:embed="rId4"/>
          <a:srcRect/>
          <a:stretch>
            <a:fillRect/>
          </a:stretch>
        </p:blipFill>
        <p:spPr>
          <a:xfrm rot="10800000">
            <a:off x="7557911" y="-473000"/>
            <a:ext cx="2372929" cy="1840875"/>
          </a:xfrm>
          <a:prstGeom prst="rect">
            <a:avLst/>
          </a:prstGeom>
          <a:noFill/>
          <a:ln>
            <a:noFill/>
          </a:ln>
        </p:spPr>
      </p:pic>
      <p:pic>
        <p:nvPicPr>
          <p:cNvPr id="110" name="Google Shape;110;p14"/>
          <p:cNvPicPr preferRelativeResize="0"/>
          <p:nvPr/>
        </p:nvPicPr>
        <p:blipFill>
          <a:blip r:embed="rId5"/>
          <a:stretch>
            <a:fillRect/>
          </a:stretch>
        </p:blipFill>
        <p:spPr>
          <a:xfrm rot="7597377">
            <a:off x="6083001" y="-2198807"/>
            <a:ext cx="2386824" cy="4381382"/>
          </a:xfrm>
          <a:prstGeom prst="rect">
            <a:avLst/>
          </a:prstGeom>
          <a:noFill/>
          <a:ln>
            <a:noFill/>
          </a:ln>
        </p:spPr>
      </p:pic>
      <p:pic>
        <p:nvPicPr>
          <p:cNvPr id="111" name="Google Shape;111;p14"/>
          <p:cNvPicPr preferRelativeResize="0"/>
          <p:nvPr/>
        </p:nvPicPr>
        <p:blipFill rotWithShape="1">
          <a:blip r:embed="rId6"/>
          <a:srcRect/>
          <a:stretch>
            <a:fillRect/>
          </a:stretch>
        </p:blipFill>
        <p:spPr>
          <a:xfrm rot="10799990">
            <a:off x="-984822" y="704320"/>
            <a:ext cx="1774244" cy="4039660"/>
          </a:xfrm>
          <a:prstGeom prst="rect">
            <a:avLst/>
          </a:prstGeom>
          <a:noFill/>
          <a:ln>
            <a:noFill/>
          </a:ln>
        </p:spPr>
      </p:pic>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2">
  <p:cSld name="CUSTOM_3_1">
    <p:spTree>
      <p:nvGrpSpPr>
        <p:cNvPr id="1" name="Shape 112"/>
        <p:cNvGrpSpPr/>
        <p:nvPr/>
      </p:nvGrpSpPr>
      <p:grpSpPr>
        <a:xfrm>
          <a:off x="0" y="0"/>
          <a:ext cx="0" cy="0"/>
          <a:chOff x="0" y="0"/>
          <a:chExt cx="0" cy="0"/>
        </a:xfrm>
      </p:grpSpPr>
      <p:sp>
        <p:nvSpPr>
          <p:cNvPr id="113" name="Google Shape;113;p15"/>
          <p:cNvSpPr txBox="1">
            <a:spLocks noGrp="1"/>
          </p:cNvSpPr>
          <p:nvPr>
            <p:ph type="subTitle" idx="1"/>
          </p:nvPr>
        </p:nvSpPr>
        <p:spPr>
          <a:xfrm>
            <a:off x="727575" y="2064075"/>
            <a:ext cx="3672300" cy="20259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Char char="●"/>
              <a:defRPr/>
            </a:lvl1pPr>
            <a:lvl2pPr lvl="1" rtl="0">
              <a:spcBef>
                <a:spcPts val="0"/>
              </a:spcBef>
              <a:spcAft>
                <a:spcPts val="0"/>
              </a:spcAft>
              <a:buSzPts val="1600"/>
              <a:buChar char="○"/>
              <a:defRPr/>
            </a:lvl2pPr>
            <a:lvl3pPr lvl="2" rtl="0">
              <a:spcBef>
                <a:spcPts val="0"/>
              </a:spcBef>
              <a:spcAft>
                <a:spcPts val="0"/>
              </a:spcAft>
              <a:buSzPts val="1600"/>
              <a:buChar char="■"/>
              <a:defRPr/>
            </a:lvl3pPr>
            <a:lvl4pPr lvl="3" rtl="0">
              <a:spcBef>
                <a:spcPts val="0"/>
              </a:spcBef>
              <a:spcAft>
                <a:spcPts val="0"/>
              </a:spcAft>
              <a:buSzPts val="1600"/>
              <a:buChar char="●"/>
              <a:defRPr/>
            </a:lvl4pPr>
            <a:lvl5pPr lvl="4" rtl="0">
              <a:spcBef>
                <a:spcPts val="0"/>
              </a:spcBef>
              <a:spcAft>
                <a:spcPts val="0"/>
              </a:spcAft>
              <a:buSzPts val="1600"/>
              <a:buChar char="○"/>
              <a:defRPr/>
            </a:lvl5pPr>
            <a:lvl6pPr lvl="5" rtl="0">
              <a:spcBef>
                <a:spcPts val="0"/>
              </a:spcBef>
              <a:spcAft>
                <a:spcPts val="0"/>
              </a:spcAft>
              <a:buSzPts val="1600"/>
              <a:buChar char="■"/>
              <a:defRPr/>
            </a:lvl6pPr>
            <a:lvl7pPr lvl="6" rtl="0">
              <a:spcBef>
                <a:spcPts val="0"/>
              </a:spcBef>
              <a:spcAft>
                <a:spcPts val="0"/>
              </a:spcAft>
              <a:buSzPts val="1600"/>
              <a:buChar char="●"/>
              <a:defRPr/>
            </a:lvl7pPr>
            <a:lvl8pPr lvl="7" rtl="0">
              <a:spcBef>
                <a:spcPts val="0"/>
              </a:spcBef>
              <a:spcAft>
                <a:spcPts val="0"/>
              </a:spcAft>
              <a:buSzPts val="1600"/>
              <a:buChar char="○"/>
              <a:defRPr/>
            </a:lvl8pPr>
            <a:lvl9pPr lvl="8" rtl="0">
              <a:spcBef>
                <a:spcPts val="0"/>
              </a:spcBef>
              <a:spcAft>
                <a:spcPts val="0"/>
              </a:spcAft>
              <a:buSzPts val="1600"/>
              <a:buChar char="■"/>
              <a:defRPr/>
            </a:lvl9pPr>
          </a:lstStyle>
          <a:p>
            <a:endParaRPr/>
          </a:p>
        </p:txBody>
      </p:sp>
      <p:sp>
        <p:nvSpPr>
          <p:cNvPr id="114" name="Google Shape;114;p15"/>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15" name="Google Shape;115;p15"/>
          <p:cNvSpPr txBox="1">
            <a:spLocks noGrp="1"/>
          </p:cNvSpPr>
          <p:nvPr>
            <p:ph type="subTitle" idx="2"/>
          </p:nvPr>
        </p:nvSpPr>
        <p:spPr>
          <a:xfrm>
            <a:off x="4729750" y="2064075"/>
            <a:ext cx="3701100" cy="20259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Char char="●"/>
              <a:defRPr/>
            </a:lvl1pPr>
            <a:lvl2pPr lvl="1" rtl="0">
              <a:spcBef>
                <a:spcPts val="0"/>
              </a:spcBef>
              <a:spcAft>
                <a:spcPts val="0"/>
              </a:spcAft>
              <a:buSzPts val="1600"/>
              <a:buChar char="○"/>
              <a:defRPr/>
            </a:lvl2pPr>
            <a:lvl3pPr lvl="2" rtl="0">
              <a:spcBef>
                <a:spcPts val="0"/>
              </a:spcBef>
              <a:spcAft>
                <a:spcPts val="0"/>
              </a:spcAft>
              <a:buSzPts val="1600"/>
              <a:buChar char="■"/>
              <a:defRPr/>
            </a:lvl3pPr>
            <a:lvl4pPr lvl="3" rtl="0">
              <a:spcBef>
                <a:spcPts val="0"/>
              </a:spcBef>
              <a:spcAft>
                <a:spcPts val="0"/>
              </a:spcAft>
              <a:buSzPts val="1600"/>
              <a:buChar char="●"/>
              <a:defRPr/>
            </a:lvl4pPr>
            <a:lvl5pPr lvl="4" rtl="0">
              <a:spcBef>
                <a:spcPts val="0"/>
              </a:spcBef>
              <a:spcAft>
                <a:spcPts val="0"/>
              </a:spcAft>
              <a:buSzPts val="1600"/>
              <a:buChar char="○"/>
              <a:defRPr/>
            </a:lvl5pPr>
            <a:lvl6pPr lvl="5" rtl="0">
              <a:spcBef>
                <a:spcPts val="0"/>
              </a:spcBef>
              <a:spcAft>
                <a:spcPts val="0"/>
              </a:spcAft>
              <a:buSzPts val="1600"/>
              <a:buChar char="■"/>
              <a:defRPr/>
            </a:lvl6pPr>
            <a:lvl7pPr lvl="6" rtl="0">
              <a:spcBef>
                <a:spcPts val="0"/>
              </a:spcBef>
              <a:spcAft>
                <a:spcPts val="0"/>
              </a:spcAft>
              <a:buSzPts val="1600"/>
              <a:buChar char="●"/>
              <a:defRPr/>
            </a:lvl7pPr>
            <a:lvl8pPr lvl="7" rtl="0">
              <a:spcBef>
                <a:spcPts val="0"/>
              </a:spcBef>
              <a:spcAft>
                <a:spcPts val="0"/>
              </a:spcAft>
              <a:buSzPts val="1600"/>
              <a:buChar char="○"/>
              <a:defRPr/>
            </a:lvl8pPr>
            <a:lvl9pPr lvl="8" rtl="0">
              <a:spcBef>
                <a:spcPts val="0"/>
              </a:spcBef>
              <a:spcAft>
                <a:spcPts val="0"/>
              </a:spcAft>
              <a:buSzPts val="1600"/>
              <a:buChar char="■"/>
              <a:defRPr/>
            </a:lvl9pPr>
          </a:lstStyle>
          <a:p>
            <a:endParaRPr/>
          </a:p>
        </p:txBody>
      </p:sp>
      <p:pic>
        <p:nvPicPr>
          <p:cNvPr id="116" name="Google Shape;116;p15"/>
          <p:cNvPicPr preferRelativeResize="0"/>
          <p:nvPr/>
        </p:nvPicPr>
        <p:blipFill rotWithShape="1">
          <a:blip r:embed="rId2"/>
          <a:srcRect/>
          <a:stretch>
            <a:fillRect/>
          </a:stretch>
        </p:blipFill>
        <p:spPr>
          <a:xfrm rot="10800000">
            <a:off x="-698700" y="376250"/>
            <a:ext cx="1812850" cy="1406350"/>
          </a:xfrm>
          <a:prstGeom prst="rect">
            <a:avLst/>
          </a:prstGeom>
          <a:noFill/>
          <a:ln>
            <a:noFill/>
          </a:ln>
        </p:spPr>
      </p:pic>
      <p:pic>
        <p:nvPicPr>
          <p:cNvPr id="117" name="Google Shape;117;p15"/>
          <p:cNvPicPr preferRelativeResize="0"/>
          <p:nvPr/>
        </p:nvPicPr>
        <p:blipFill rotWithShape="1">
          <a:blip r:embed="rId3"/>
          <a:srcRect/>
          <a:stretch>
            <a:fillRect/>
          </a:stretch>
        </p:blipFill>
        <p:spPr>
          <a:xfrm rot="10800000" flipH="1">
            <a:off x="8093575" y="70425"/>
            <a:ext cx="1209425" cy="1566900"/>
          </a:xfrm>
          <a:prstGeom prst="rect">
            <a:avLst/>
          </a:prstGeom>
          <a:noFill/>
          <a:ln>
            <a:noFill/>
          </a:ln>
        </p:spPr>
      </p:pic>
      <p:pic>
        <p:nvPicPr>
          <p:cNvPr id="118" name="Google Shape;118;p15"/>
          <p:cNvPicPr preferRelativeResize="0"/>
          <p:nvPr/>
        </p:nvPicPr>
        <p:blipFill rotWithShape="1">
          <a:blip r:embed="rId4"/>
          <a:srcRect/>
          <a:stretch>
            <a:fillRect/>
          </a:stretch>
        </p:blipFill>
        <p:spPr>
          <a:xfrm rot="5400007">
            <a:off x="2889925" y="3276801"/>
            <a:ext cx="1271700" cy="3084848"/>
          </a:xfrm>
          <a:prstGeom prst="rect">
            <a:avLst/>
          </a:prstGeom>
          <a:noFill/>
          <a:ln>
            <a:noFill/>
          </a:ln>
        </p:spPr>
      </p:pic>
      <p:pic>
        <p:nvPicPr>
          <p:cNvPr id="119" name="Google Shape;119;p15"/>
          <p:cNvPicPr preferRelativeResize="0"/>
          <p:nvPr/>
        </p:nvPicPr>
        <p:blipFill rotWithShape="1">
          <a:blip r:embed="rId5"/>
          <a:srcRect/>
          <a:stretch>
            <a:fillRect/>
          </a:stretch>
        </p:blipFill>
        <p:spPr>
          <a:xfrm rot="-5400008">
            <a:off x="4467345" y="3044473"/>
            <a:ext cx="2002458" cy="4559254"/>
          </a:xfrm>
          <a:prstGeom prst="rect">
            <a:avLst/>
          </a:prstGeom>
          <a:noFill/>
          <a:ln>
            <a:noFill/>
          </a:ln>
        </p:spPr>
      </p:pic>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hree columns">
  <p:cSld name="CUSTOM_2">
    <p:spTree>
      <p:nvGrpSpPr>
        <p:cNvPr id="1" name="Shape 120"/>
        <p:cNvGrpSpPr/>
        <p:nvPr/>
      </p:nvGrpSpPr>
      <p:grpSpPr>
        <a:xfrm>
          <a:off x="0" y="0"/>
          <a:ext cx="0" cy="0"/>
          <a:chOff x="0" y="0"/>
          <a:chExt cx="0" cy="0"/>
        </a:xfrm>
      </p:grpSpPr>
      <p:sp>
        <p:nvSpPr>
          <p:cNvPr id="121" name="Google Shape;121;p16"/>
          <p:cNvSpPr txBox="1">
            <a:spLocks noGrp="1"/>
          </p:cNvSpPr>
          <p:nvPr>
            <p:ph type="title"/>
          </p:nvPr>
        </p:nvSpPr>
        <p:spPr>
          <a:xfrm>
            <a:off x="909400" y="2330175"/>
            <a:ext cx="21696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22" name="Google Shape;122;p16"/>
          <p:cNvSpPr txBox="1">
            <a:spLocks noGrp="1"/>
          </p:cNvSpPr>
          <p:nvPr>
            <p:ph type="subTitle" idx="1"/>
          </p:nvPr>
        </p:nvSpPr>
        <p:spPr>
          <a:xfrm>
            <a:off x="909400" y="2720558"/>
            <a:ext cx="2169600" cy="885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23" name="Google Shape;123;p16"/>
          <p:cNvSpPr txBox="1">
            <a:spLocks noGrp="1"/>
          </p:cNvSpPr>
          <p:nvPr>
            <p:ph type="title" idx="2"/>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24" name="Google Shape;124;p16"/>
          <p:cNvSpPr txBox="1">
            <a:spLocks noGrp="1"/>
          </p:cNvSpPr>
          <p:nvPr>
            <p:ph type="title" idx="3"/>
          </p:nvPr>
        </p:nvSpPr>
        <p:spPr>
          <a:xfrm>
            <a:off x="3487101" y="2330175"/>
            <a:ext cx="21696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25" name="Google Shape;125;p16"/>
          <p:cNvSpPr txBox="1">
            <a:spLocks noGrp="1"/>
          </p:cNvSpPr>
          <p:nvPr>
            <p:ph type="subTitle" idx="4"/>
          </p:nvPr>
        </p:nvSpPr>
        <p:spPr>
          <a:xfrm>
            <a:off x="3487100" y="2720558"/>
            <a:ext cx="2169600" cy="885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26" name="Google Shape;126;p16"/>
          <p:cNvSpPr txBox="1">
            <a:spLocks noGrp="1"/>
          </p:cNvSpPr>
          <p:nvPr>
            <p:ph type="title" idx="5"/>
          </p:nvPr>
        </p:nvSpPr>
        <p:spPr>
          <a:xfrm>
            <a:off x="6064802" y="2330175"/>
            <a:ext cx="21696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27" name="Google Shape;127;p16"/>
          <p:cNvSpPr txBox="1">
            <a:spLocks noGrp="1"/>
          </p:cNvSpPr>
          <p:nvPr>
            <p:ph type="subTitle" idx="6"/>
          </p:nvPr>
        </p:nvSpPr>
        <p:spPr>
          <a:xfrm>
            <a:off x="6064800" y="2720558"/>
            <a:ext cx="2169600" cy="885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pic>
        <p:nvPicPr>
          <p:cNvPr id="128" name="Google Shape;128;p16"/>
          <p:cNvPicPr preferRelativeResize="0"/>
          <p:nvPr/>
        </p:nvPicPr>
        <p:blipFill rotWithShape="1">
          <a:blip r:embed="rId2"/>
          <a:srcRect/>
          <a:stretch>
            <a:fillRect/>
          </a:stretch>
        </p:blipFill>
        <p:spPr>
          <a:xfrm rot="3546976">
            <a:off x="-485442" y="-893769"/>
            <a:ext cx="1796434" cy="4090188"/>
          </a:xfrm>
          <a:prstGeom prst="rect">
            <a:avLst/>
          </a:prstGeom>
          <a:noFill/>
          <a:ln>
            <a:noFill/>
          </a:ln>
        </p:spPr>
      </p:pic>
      <p:pic>
        <p:nvPicPr>
          <p:cNvPr id="129" name="Google Shape;129;p16"/>
          <p:cNvPicPr preferRelativeResize="0"/>
          <p:nvPr/>
        </p:nvPicPr>
        <p:blipFill rotWithShape="1">
          <a:blip r:embed="rId3"/>
          <a:srcRect/>
          <a:stretch>
            <a:fillRect/>
          </a:stretch>
        </p:blipFill>
        <p:spPr>
          <a:xfrm rot="10800000" flipH="1">
            <a:off x="7789500" y="-310000"/>
            <a:ext cx="1572000" cy="2036650"/>
          </a:xfrm>
          <a:prstGeom prst="rect">
            <a:avLst/>
          </a:prstGeom>
          <a:noFill/>
          <a:ln>
            <a:noFill/>
          </a:ln>
        </p:spPr>
      </p:pic>
      <p:pic>
        <p:nvPicPr>
          <p:cNvPr id="130" name="Google Shape;130;p16"/>
          <p:cNvPicPr preferRelativeResize="0"/>
          <p:nvPr/>
        </p:nvPicPr>
        <p:blipFill rotWithShape="1">
          <a:blip r:embed="rId4"/>
          <a:srcRect/>
          <a:stretch>
            <a:fillRect/>
          </a:stretch>
        </p:blipFill>
        <p:spPr>
          <a:xfrm rot="-5400000">
            <a:off x="2031350" y="3095450"/>
            <a:ext cx="1724400" cy="4182900"/>
          </a:xfrm>
          <a:prstGeom prst="rect">
            <a:avLst/>
          </a:prstGeom>
          <a:noFill/>
          <a:ln>
            <a:noFill/>
          </a:ln>
        </p:spPr>
      </p:pic>
    </p:spTree>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hree columns 1">
  <p:cSld name="CUSTOM_2_2">
    <p:spTree>
      <p:nvGrpSpPr>
        <p:cNvPr id="1" name="Shape 131"/>
        <p:cNvGrpSpPr/>
        <p:nvPr/>
      </p:nvGrpSpPr>
      <p:grpSpPr>
        <a:xfrm>
          <a:off x="0" y="0"/>
          <a:ext cx="0" cy="0"/>
          <a:chOff x="0" y="0"/>
          <a:chExt cx="0" cy="0"/>
        </a:xfrm>
      </p:grpSpPr>
      <p:sp>
        <p:nvSpPr>
          <p:cNvPr id="132" name="Google Shape;132;p17"/>
          <p:cNvSpPr txBox="1">
            <a:spLocks noGrp="1"/>
          </p:cNvSpPr>
          <p:nvPr>
            <p:ph type="title"/>
          </p:nvPr>
        </p:nvSpPr>
        <p:spPr>
          <a:xfrm>
            <a:off x="909400" y="3204375"/>
            <a:ext cx="21696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33" name="Google Shape;133;p17"/>
          <p:cNvSpPr txBox="1">
            <a:spLocks noGrp="1"/>
          </p:cNvSpPr>
          <p:nvPr>
            <p:ph type="subTitle" idx="1"/>
          </p:nvPr>
        </p:nvSpPr>
        <p:spPr>
          <a:xfrm>
            <a:off x="909400" y="3603500"/>
            <a:ext cx="2169600" cy="677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34" name="Google Shape;134;p17"/>
          <p:cNvSpPr txBox="1">
            <a:spLocks noGrp="1"/>
          </p:cNvSpPr>
          <p:nvPr>
            <p:ph type="title" idx="2"/>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35" name="Google Shape;135;p17"/>
          <p:cNvSpPr txBox="1">
            <a:spLocks noGrp="1"/>
          </p:cNvSpPr>
          <p:nvPr>
            <p:ph type="title" idx="3"/>
          </p:nvPr>
        </p:nvSpPr>
        <p:spPr>
          <a:xfrm>
            <a:off x="3487101" y="3204375"/>
            <a:ext cx="21696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36" name="Google Shape;136;p17"/>
          <p:cNvSpPr txBox="1">
            <a:spLocks noGrp="1"/>
          </p:cNvSpPr>
          <p:nvPr>
            <p:ph type="subTitle" idx="4"/>
          </p:nvPr>
        </p:nvSpPr>
        <p:spPr>
          <a:xfrm>
            <a:off x="3487100" y="3603500"/>
            <a:ext cx="2169600" cy="677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37" name="Google Shape;137;p17"/>
          <p:cNvSpPr txBox="1">
            <a:spLocks noGrp="1"/>
          </p:cNvSpPr>
          <p:nvPr>
            <p:ph type="title" idx="5"/>
          </p:nvPr>
        </p:nvSpPr>
        <p:spPr>
          <a:xfrm>
            <a:off x="6064802" y="3204375"/>
            <a:ext cx="21696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38" name="Google Shape;138;p17"/>
          <p:cNvSpPr txBox="1">
            <a:spLocks noGrp="1"/>
          </p:cNvSpPr>
          <p:nvPr>
            <p:ph type="subTitle" idx="6"/>
          </p:nvPr>
        </p:nvSpPr>
        <p:spPr>
          <a:xfrm>
            <a:off x="6064800" y="3603500"/>
            <a:ext cx="2169600" cy="677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pic>
        <p:nvPicPr>
          <p:cNvPr id="139" name="Google Shape;139;p17"/>
          <p:cNvPicPr preferRelativeResize="0"/>
          <p:nvPr/>
        </p:nvPicPr>
        <p:blipFill rotWithShape="1">
          <a:blip r:embed="rId2"/>
          <a:srcRect/>
          <a:stretch>
            <a:fillRect/>
          </a:stretch>
        </p:blipFill>
        <p:spPr>
          <a:xfrm rot="5400000">
            <a:off x="3365525" y="4494600"/>
            <a:ext cx="1393300" cy="1349250"/>
          </a:xfrm>
          <a:prstGeom prst="rect">
            <a:avLst/>
          </a:prstGeom>
          <a:noFill/>
          <a:ln>
            <a:noFill/>
          </a:ln>
        </p:spPr>
      </p:pic>
      <p:pic>
        <p:nvPicPr>
          <p:cNvPr id="140" name="Google Shape;140;p17"/>
          <p:cNvPicPr preferRelativeResize="0"/>
          <p:nvPr/>
        </p:nvPicPr>
        <p:blipFill>
          <a:blip r:embed="rId3"/>
          <a:stretch>
            <a:fillRect/>
          </a:stretch>
        </p:blipFill>
        <p:spPr>
          <a:xfrm rot="-5400000">
            <a:off x="8218200" y="3327325"/>
            <a:ext cx="1659025" cy="1532125"/>
          </a:xfrm>
          <a:prstGeom prst="rect">
            <a:avLst/>
          </a:prstGeom>
          <a:noFill/>
          <a:ln>
            <a:noFill/>
          </a:ln>
        </p:spPr>
      </p:pic>
      <p:pic>
        <p:nvPicPr>
          <p:cNvPr id="141" name="Google Shape;141;p17"/>
          <p:cNvPicPr preferRelativeResize="0"/>
          <p:nvPr/>
        </p:nvPicPr>
        <p:blipFill rotWithShape="1">
          <a:blip r:embed="rId4"/>
          <a:srcRect/>
          <a:stretch>
            <a:fillRect/>
          </a:stretch>
        </p:blipFill>
        <p:spPr>
          <a:xfrm rot="-9355986">
            <a:off x="-232067" y="311450"/>
            <a:ext cx="1328784" cy="3223299"/>
          </a:xfrm>
          <a:prstGeom prst="rect">
            <a:avLst/>
          </a:prstGeom>
          <a:noFill/>
          <a:ln>
            <a:noFill/>
          </a:ln>
        </p:spPr>
      </p:pic>
      <p:pic>
        <p:nvPicPr>
          <p:cNvPr id="142" name="Google Shape;142;p17"/>
          <p:cNvPicPr preferRelativeResize="0"/>
          <p:nvPr/>
        </p:nvPicPr>
        <p:blipFill rotWithShape="1">
          <a:blip r:embed="rId5"/>
          <a:srcRect/>
          <a:stretch>
            <a:fillRect/>
          </a:stretch>
        </p:blipFill>
        <p:spPr>
          <a:xfrm rot="-8611223">
            <a:off x="2644600" y="4491875"/>
            <a:ext cx="2835150" cy="2032750"/>
          </a:xfrm>
          <a:prstGeom prst="rect">
            <a:avLst/>
          </a:prstGeom>
          <a:noFill/>
          <a:ln>
            <a:noFill/>
          </a:ln>
        </p:spPr>
      </p:pic>
      <p:pic>
        <p:nvPicPr>
          <p:cNvPr id="143" name="Google Shape;143;p17"/>
          <p:cNvPicPr preferRelativeResize="0"/>
          <p:nvPr/>
        </p:nvPicPr>
        <p:blipFill rotWithShape="1">
          <a:blip r:embed="rId6"/>
          <a:srcRect/>
          <a:stretch>
            <a:fillRect/>
          </a:stretch>
        </p:blipFill>
        <p:spPr>
          <a:xfrm rot="-5400008">
            <a:off x="7571045" y="-1740127"/>
            <a:ext cx="2002458" cy="4559254"/>
          </a:xfrm>
          <a:prstGeom prst="rect">
            <a:avLst/>
          </a:prstGeom>
          <a:noFill/>
          <a:ln>
            <a:noFill/>
          </a:ln>
        </p:spPr>
      </p:pic>
    </p:spTree>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hree columns 2">
  <p:cSld name="CUSTOM_2_2_1">
    <p:spTree>
      <p:nvGrpSpPr>
        <p:cNvPr id="1" name="Shape 144"/>
        <p:cNvGrpSpPr/>
        <p:nvPr/>
      </p:nvGrpSpPr>
      <p:grpSpPr>
        <a:xfrm>
          <a:off x="0" y="0"/>
          <a:ext cx="0" cy="0"/>
          <a:chOff x="0" y="0"/>
          <a:chExt cx="0" cy="0"/>
        </a:xfrm>
      </p:grpSpPr>
      <p:sp>
        <p:nvSpPr>
          <p:cNvPr id="145" name="Google Shape;145;p18"/>
          <p:cNvSpPr txBox="1">
            <a:spLocks noGrp="1"/>
          </p:cNvSpPr>
          <p:nvPr>
            <p:ph type="title"/>
          </p:nvPr>
        </p:nvSpPr>
        <p:spPr>
          <a:xfrm>
            <a:off x="1986650" y="1320539"/>
            <a:ext cx="2588700" cy="5727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46" name="Google Shape;146;p18"/>
          <p:cNvSpPr txBox="1">
            <a:spLocks noGrp="1"/>
          </p:cNvSpPr>
          <p:nvPr>
            <p:ph type="subTitle" idx="1"/>
          </p:nvPr>
        </p:nvSpPr>
        <p:spPr>
          <a:xfrm>
            <a:off x="1986650" y="1678422"/>
            <a:ext cx="2588700" cy="6774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47" name="Google Shape;147;p18"/>
          <p:cNvSpPr txBox="1">
            <a:spLocks noGrp="1"/>
          </p:cNvSpPr>
          <p:nvPr>
            <p:ph type="title" idx="2"/>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48" name="Google Shape;148;p18"/>
          <p:cNvSpPr txBox="1">
            <a:spLocks noGrp="1"/>
          </p:cNvSpPr>
          <p:nvPr>
            <p:ph type="title" idx="3"/>
          </p:nvPr>
        </p:nvSpPr>
        <p:spPr>
          <a:xfrm>
            <a:off x="1986651" y="2410101"/>
            <a:ext cx="2588700" cy="5727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49" name="Google Shape;149;p18"/>
          <p:cNvSpPr txBox="1">
            <a:spLocks noGrp="1"/>
          </p:cNvSpPr>
          <p:nvPr>
            <p:ph type="subTitle" idx="4"/>
          </p:nvPr>
        </p:nvSpPr>
        <p:spPr>
          <a:xfrm>
            <a:off x="1986650" y="2767984"/>
            <a:ext cx="2588700" cy="6774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50" name="Google Shape;150;p18"/>
          <p:cNvSpPr txBox="1">
            <a:spLocks noGrp="1"/>
          </p:cNvSpPr>
          <p:nvPr>
            <p:ph type="title" idx="5"/>
          </p:nvPr>
        </p:nvSpPr>
        <p:spPr>
          <a:xfrm>
            <a:off x="1986652" y="3499639"/>
            <a:ext cx="2588700" cy="5727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51" name="Google Shape;151;p18"/>
          <p:cNvSpPr txBox="1">
            <a:spLocks noGrp="1"/>
          </p:cNvSpPr>
          <p:nvPr>
            <p:ph type="subTitle" idx="6"/>
          </p:nvPr>
        </p:nvSpPr>
        <p:spPr>
          <a:xfrm>
            <a:off x="1986650" y="3857531"/>
            <a:ext cx="2588700" cy="6774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pic>
        <p:nvPicPr>
          <p:cNvPr id="152" name="Google Shape;152;p18"/>
          <p:cNvPicPr preferRelativeResize="0"/>
          <p:nvPr/>
        </p:nvPicPr>
        <p:blipFill rotWithShape="1">
          <a:blip r:embed="rId2"/>
          <a:srcRect/>
          <a:stretch>
            <a:fillRect/>
          </a:stretch>
        </p:blipFill>
        <p:spPr>
          <a:xfrm rot="-3282886">
            <a:off x="8609178" y="2736320"/>
            <a:ext cx="1774245" cy="4039661"/>
          </a:xfrm>
          <a:prstGeom prst="rect">
            <a:avLst/>
          </a:prstGeom>
          <a:noFill/>
          <a:ln>
            <a:noFill/>
          </a:ln>
        </p:spPr>
      </p:pic>
      <p:pic>
        <p:nvPicPr>
          <p:cNvPr id="153" name="Google Shape;153;p18"/>
          <p:cNvPicPr preferRelativeResize="0"/>
          <p:nvPr/>
        </p:nvPicPr>
        <p:blipFill rotWithShape="1">
          <a:blip r:embed="rId3"/>
          <a:srcRect/>
          <a:stretch>
            <a:fillRect/>
          </a:stretch>
        </p:blipFill>
        <p:spPr>
          <a:xfrm rot="10800000">
            <a:off x="7797200" y="294118"/>
            <a:ext cx="2504350" cy="1437030"/>
          </a:xfrm>
          <a:prstGeom prst="rect">
            <a:avLst/>
          </a:prstGeom>
          <a:noFill/>
          <a:ln>
            <a:noFill/>
          </a:ln>
        </p:spPr>
      </p:pic>
      <p:pic>
        <p:nvPicPr>
          <p:cNvPr id="154" name="Google Shape;154;p18"/>
          <p:cNvPicPr preferRelativeResize="0"/>
          <p:nvPr/>
        </p:nvPicPr>
        <p:blipFill rotWithShape="1">
          <a:blip r:embed="rId4"/>
          <a:srcRect/>
          <a:stretch>
            <a:fillRect/>
          </a:stretch>
        </p:blipFill>
        <p:spPr>
          <a:xfrm rot="-4500000">
            <a:off x="-1570436" y="1705650"/>
            <a:ext cx="3031284" cy="2173351"/>
          </a:xfrm>
          <a:prstGeom prst="rect">
            <a:avLst/>
          </a:prstGeom>
          <a:noFill/>
          <a:ln>
            <a:noFill/>
          </a:ln>
        </p:spPr>
      </p:pic>
    </p:spTree>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four columns">
  <p:cSld name="CUSTOM_2_1">
    <p:spTree>
      <p:nvGrpSpPr>
        <p:cNvPr id="1" name="Shape 155"/>
        <p:cNvGrpSpPr/>
        <p:nvPr/>
      </p:nvGrpSpPr>
      <p:grpSpPr>
        <a:xfrm>
          <a:off x="0" y="0"/>
          <a:ext cx="0" cy="0"/>
          <a:chOff x="0" y="0"/>
          <a:chExt cx="0" cy="0"/>
        </a:xfrm>
      </p:grpSpPr>
      <p:sp>
        <p:nvSpPr>
          <p:cNvPr id="156" name="Google Shape;156;p19"/>
          <p:cNvSpPr txBox="1">
            <a:spLocks noGrp="1"/>
          </p:cNvSpPr>
          <p:nvPr>
            <p:ph type="title"/>
          </p:nvPr>
        </p:nvSpPr>
        <p:spPr>
          <a:xfrm>
            <a:off x="1624450" y="1629138"/>
            <a:ext cx="2694000" cy="5727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57" name="Google Shape;157;p19"/>
          <p:cNvSpPr txBox="1">
            <a:spLocks noGrp="1"/>
          </p:cNvSpPr>
          <p:nvPr>
            <p:ph type="subTitle" idx="1"/>
          </p:nvPr>
        </p:nvSpPr>
        <p:spPr>
          <a:xfrm>
            <a:off x="1624450" y="2028262"/>
            <a:ext cx="2694000" cy="8853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58" name="Google Shape;158;p19"/>
          <p:cNvSpPr txBox="1">
            <a:spLocks noGrp="1"/>
          </p:cNvSpPr>
          <p:nvPr>
            <p:ph type="title" idx="2"/>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9" name="Google Shape;159;p19"/>
          <p:cNvSpPr txBox="1">
            <a:spLocks noGrp="1"/>
          </p:cNvSpPr>
          <p:nvPr>
            <p:ph type="title" idx="3"/>
          </p:nvPr>
        </p:nvSpPr>
        <p:spPr>
          <a:xfrm>
            <a:off x="4825390" y="1629138"/>
            <a:ext cx="2694000" cy="5727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60" name="Google Shape;160;p19"/>
          <p:cNvSpPr txBox="1">
            <a:spLocks noGrp="1"/>
          </p:cNvSpPr>
          <p:nvPr>
            <p:ph type="subTitle" idx="4"/>
          </p:nvPr>
        </p:nvSpPr>
        <p:spPr>
          <a:xfrm>
            <a:off x="4825389" y="2028262"/>
            <a:ext cx="2694000" cy="8853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61" name="Google Shape;161;p19"/>
          <p:cNvSpPr txBox="1">
            <a:spLocks noGrp="1"/>
          </p:cNvSpPr>
          <p:nvPr>
            <p:ph type="title" idx="5"/>
          </p:nvPr>
        </p:nvSpPr>
        <p:spPr>
          <a:xfrm>
            <a:off x="1624450" y="2998163"/>
            <a:ext cx="2694000" cy="5727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62" name="Google Shape;162;p19"/>
          <p:cNvSpPr txBox="1">
            <a:spLocks noGrp="1"/>
          </p:cNvSpPr>
          <p:nvPr>
            <p:ph type="subTitle" idx="6"/>
          </p:nvPr>
        </p:nvSpPr>
        <p:spPr>
          <a:xfrm>
            <a:off x="1624450" y="3397288"/>
            <a:ext cx="2694000" cy="8853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63" name="Google Shape;163;p19"/>
          <p:cNvSpPr txBox="1">
            <a:spLocks noGrp="1"/>
          </p:cNvSpPr>
          <p:nvPr>
            <p:ph type="title" idx="7"/>
          </p:nvPr>
        </p:nvSpPr>
        <p:spPr>
          <a:xfrm>
            <a:off x="4825390" y="2998163"/>
            <a:ext cx="2694000" cy="5727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64" name="Google Shape;164;p19"/>
          <p:cNvSpPr txBox="1">
            <a:spLocks noGrp="1"/>
          </p:cNvSpPr>
          <p:nvPr>
            <p:ph type="subTitle" idx="8"/>
          </p:nvPr>
        </p:nvSpPr>
        <p:spPr>
          <a:xfrm>
            <a:off x="4825389" y="3397288"/>
            <a:ext cx="2694000" cy="8853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pic>
        <p:nvPicPr>
          <p:cNvPr id="165" name="Google Shape;165;p19"/>
          <p:cNvPicPr preferRelativeResize="0"/>
          <p:nvPr/>
        </p:nvPicPr>
        <p:blipFill rotWithShape="1">
          <a:blip r:embed="rId2"/>
          <a:srcRect/>
          <a:stretch>
            <a:fillRect/>
          </a:stretch>
        </p:blipFill>
        <p:spPr>
          <a:xfrm rot="7138799">
            <a:off x="7705970" y="-1163991"/>
            <a:ext cx="1449612" cy="3300532"/>
          </a:xfrm>
          <a:prstGeom prst="rect">
            <a:avLst/>
          </a:prstGeom>
          <a:noFill/>
          <a:ln>
            <a:noFill/>
          </a:ln>
        </p:spPr>
      </p:pic>
      <p:pic>
        <p:nvPicPr>
          <p:cNvPr id="166" name="Google Shape;166;p19"/>
          <p:cNvPicPr preferRelativeResize="0"/>
          <p:nvPr/>
        </p:nvPicPr>
        <p:blipFill rotWithShape="1">
          <a:blip r:embed="rId3"/>
          <a:srcRect/>
          <a:stretch>
            <a:fillRect/>
          </a:stretch>
        </p:blipFill>
        <p:spPr>
          <a:xfrm rot="5400000">
            <a:off x="-616525" y="385275"/>
            <a:ext cx="1393300" cy="1349250"/>
          </a:xfrm>
          <a:prstGeom prst="rect">
            <a:avLst/>
          </a:prstGeom>
          <a:noFill/>
          <a:ln>
            <a:noFill/>
          </a:ln>
        </p:spPr>
      </p:pic>
      <p:pic>
        <p:nvPicPr>
          <p:cNvPr id="167" name="Google Shape;167;p19"/>
          <p:cNvPicPr preferRelativeResize="0"/>
          <p:nvPr/>
        </p:nvPicPr>
        <p:blipFill rotWithShape="1">
          <a:blip r:embed="rId4"/>
          <a:srcRect/>
          <a:stretch>
            <a:fillRect/>
          </a:stretch>
        </p:blipFill>
        <p:spPr>
          <a:xfrm rot="-5400000">
            <a:off x="5172175" y="3734100"/>
            <a:ext cx="1315650" cy="3191450"/>
          </a:xfrm>
          <a:prstGeom prst="rect">
            <a:avLst/>
          </a:prstGeom>
          <a:noFill/>
          <a:ln>
            <a:noFill/>
          </a:ln>
        </p:spPr>
      </p:pic>
    </p:spTree>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six columns">
  <p:cSld name="CUSTOM_2_1_1">
    <p:spTree>
      <p:nvGrpSpPr>
        <p:cNvPr id="1" name="Shape 168"/>
        <p:cNvGrpSpPr/>
        <p:nvPr/>
      </p:nvGrpSpPr>
      <p:grpSpPr>
        <a:xfrm>
          <a:off x="0" y="0"/>
          <a:ext cx="0" cy="0"/>
          <a:chOff x="0" y="0"/>
          <a:chExt cx="0" cy="0"/>
        </a:xfrm>
      </p:grpSpPr>
      <p:sp>
        <p:nvSpPr>
          <p:cNvPr id="169" name="Google Shape;169;p20"/>
          <p:cNvSpPr txBox="1">
            <a:spLocks noGrp="1"/>
          </p:cNvSpPr>
          <p:nvPr>
            <p:ph type="title"/>
          </p:nvPr>
        </p:nvSpPr>
        <p:spPr>
          <a:xfrm>
            <a:off x="909475" y="1794475"/>
            <a:ext cx="2169600" cy="488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70" name="Google Shape;170;p20"/>
          <p:cNvSpPr txBox="1">
            <a:spLocks noGrp="1"/>
          </p:cNvSpPr>
          <p:nvPr>
            <p:ph type="subTitle" idx="1"/>
          </p:nvPr>
        </p:nvSpPr>
        <p:spPr>
          <a:xfrm>
            <a:off x="909475" y="2193600"/>
            <a:ext cx="2169600" cy="632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71" name="Google Shape;171;p20"/>
          <p:cNvSpPr txBox="1">
            <a:spLocks noGrp="1"/>
          </p:cNvSpPr>
          <p:nvPr>
            <p:ph type="title" idx="2"/>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72" name="Google Shape;172;p20"/>
          <p:cNvSpPr txBox="1">
            <a:spLocks noGrp="1"/>
          </p:cNvSpPr>
          <p:nvPr>
            <p:ph type="title" idx="3"/>
          </p:nvPr>
        </p:nvSpPr>
        <p:spPr>
          <a:xfrm>
            <a:off x="3487175" y="1794475"/>
            <a:ext cx="2169600" cy="488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73" name="Google Shape;173;p20"/>
          <p:cNvSpPr txBox="1">
            <a:spLocks noGrp="1"/>
          </p:cNvSpPr>
          <p:nvPr>
            <p:ph type="subTitle" idx="4"/>
          </p:nvPr>
        </p:nvSpPr>
        <p:spPr>
          <a:xfrm>
            <a:off x="3487175" y="2193600"/>
            <a:ext cx="2169600" cy="632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74" name="Google Shape;174;p20"/>
          <p:cNvSpPr txBox="1">
            <a:spLocks noGrp="1"/>
          </p:cNvSpPr>
          <p:nvPr>
            <p:ph type="title" idx="5"/>
          </p:nvPr>
        </p:nvSpPr>
        <p:spPr>
          <a:xfrm>
            <a:off x="909475" y="3441975"/>
            <a:ext cx="2169600" cy="488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75" name="Google Shape;175;p20"/>
          <p:cNvSpPr txBox="1">
            <a:spLocks noGrp="1"/>
          </p:cNvSpPr>
          <p:nvPr>
            <p:ph type="subTitle" idx="6"/>
          </p:nvPr>
        </p:nvSpPr>
        <p:spPr>
          <a:xfrm>
            <a:off x="909475" y="3841100"/>
            <a:ext cx="2169600" cy="632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76" name="Google Shape;176;p20"/>
          <p:cNvSpPr txBox="1">
            <a:spLocks noGrp="1"/>
          </p:cNvSpPr>
          <p:nvPr>
            <p:ph type="title" idx="7"/>
          </p:nvPr>
        </p:nvSpPr>
        <p:spPr>
          <a:xfrm>
            <a:off x="3487176" y="3441975"/>
            <a:ext cx="2169600" cy="488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77" name="Google Shape;177;p20"/>
          <p:cNvSpPr txBox="1">
            <a:spLocks noGrp="1"/>
          </p:cNvSpPr>
          <p:nvPr>
            <p:ph type="subTitle" idx="8"/>
          </p:nvPr>
        </p:nvSpPr>
        <p:spPr>
          <a:xfrm>
            <a:off x="3487175" y="3841100"/>
            <a:ext cx="2169600" cy="632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78" name="Google Shape;178;p20"/>
          <p:cNvSpPr txBox="1">
            <a:spLocks noGrp="1"/>
          </p:cNvSpPr>
          <p:nvPr>
            <p:ph type="title" idx="9"/>
          </p:nvPr>
        </p:nvSpPr>
        <p:spPr>
          <a:xfrm>
            <a:off x="6064875" y="1794475"/>
            <a:ext cx="2169600" cy="488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79" name="Google Shape;179;p20"/>
          <p:cNvSpPr txBox="1">
            <a:spLocks noGrp="1"/>
          </p:cNvSpPr>
          <p:nvPr>
            <p:ph type="subTitle" idx="13"/>
          </p:nvPr>
        </p:nvSpPr>
        <p:spPr>
          <a:xfrm>
            <a:off x="6064875" y="2193600"/>
            <a:ext cx="2169600" cy="632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80" name="Google Shape;180;p20"/>
          <p:cNvSpPr txBox="1">
            <a:spLocks noGrp="1"/>
          </p:cNvSpPr>
          <p:nvPr>
            <p:ph type="title" idx="14"/>
          </p:nvPr>
        </p:nvSpPr>
        <p:spPr>
          <a:xfrm>
            <a:off x="6064875" y="3441975"/>
            <a:ext cx="2169600" cy="488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81" name="Google Shape;181;p20"/>
          <p:cNvSpPr txBox="1">
            <a:spLocks noGrp="1"/>
          </p:cNvSpPr>
          <p:nvPr>
            <p:ph type="subTitle" idx="15"/>
          </p:nvPr>
        </p:nvSpPr>
        <p:spPr>
          <a:xfrm>
            <a:off x="6064875" y="3841100"/>
            <a:ext cx="2169600" cy="632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pic>
        <p:nvPicPr>
          <p:cNvPr id="182" name="Google Shape;182;p20"/>
          <p:cNvPicPr preferRelativeResize="0"/>
          <p:nvPr/>
        </p:nvPicPr>
        <p:blipFill rotWithShape="1">
          <a:blip r:embed="rId2"/>
          <a:srcRect/>
          <a:stretch>
            <a:fillRect/>
          </a:stretch>
        </p:blipFill>
        <p:spPr>
          <a:xfrm rot="-10059469">
            <a:off x="-250407" y="191408"/>
            <a:ext cx="1320763" cy="3203783"/>
          </a:xfrm>
          <a:prstGeom prst="rect">
            <a:avLst/>
          </a:prstGeom>
          <a:noFill/>
          <a:ln>
            <a:noFill/>
          </a:ln>
        </p:spPr>
      </p:pic>
      <p:pic>
        <p:nvPicPr>
          <p:cNvPr id="183" name="Google Shape;183;p20"/>
          <p:cNvPicPr preferRelativeResize="0"/>
          <p:nvPr/>
        </p:nvPicPr>
        <p:blipFill rotWithShape="1">
          <a:blip r:embed="rId3"/>
          <a:srcRect/>
          <a:stretch>
            <a:fillRect/>
          </a:stretch>
        </p:blipFill>
        <p:spPr>
          <a:xfrm rot="5400000" flipH="1">
            <a:off x="-327025" y="-99117"/>
            <a:ext cx="1179500" cy="1528135"/>
          </a:xfrm>
          <a:prstGeom prst="rect">
            <a:avLst/>
          </a:prstGeom>
          <a:noFill/>
          <a:ln>
            <a:noFill/>
          </a:ln>
        </p:spPr>
      </p:pic>
      <p:pic>
        <p:nvPicPr>
          <p:cNvPr id="184" name="Google Shape;184;p20"/>
          <p:cNvPicPr preferRelativeResize="0"/>
          <p:nvPr/>
        </p:nvPicPr>
        <p:blipFill rotWithShape="1">
          <a:blip r:embed="rId4"/>
          <a:srcRect/>
          <a:stretch>
            <a:fillRect/>
          </a:stretch>
        </p:blipFill>
        <p:spPr>
          <a:xfrm rot="-3">
            <a:off x="7978008" y="2558906"/>
            <a:ext cx="1796434" cy="4090188"/>
          </a:xfrm>
          <a:prstGeom prst="rect">
            <a:avLst/>
          </a:prstGeom>
          <a:noFill/>
          <a:ln>
            <a:noFill/>
          </a:ln>
        </p:spPr>
      </p:pic>
    </p:spTree>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ext">
  <p:cSld name="CUSTOM_4">
    <p:spTree>
      <p:nvGrpSpPr>
        <p:cNvPr id="1" name="Shape 185"/>
        <p:cNvGrpSpPr/>
        <p:nvPr/>
      </p:nvGrpSpPr>
      <p:grpSpPr>
        <a:xfrm>
          <a:off x="0" y="0"/>
          <a:ext cx="0" cy="0"/>
          <a:chOff x="0" y="0"/>
          <a:chExt cx="0" cy="0"/>
        </a:xfrm>
      </p:grpSpPr>
      <p:sp>
        <p:nvSpPr>
          <p:cNvPr id="186" name="Google Shape;186;p21"/>
          <p:cNvSpPr txBox="1">
            <a:spLocks noGrp="1"/>
          </p:cNvSpPr>
          <p:nvPr>
            <p:ph type="subTitle" idx="1"/>
          </p:nvPr>
        </p:nvSpPr>
        <p:spPr>
          <a:xfrm>
            <a:off x="2640050" y="2283675"/>
            <a:ext cx="3863700" cy="1388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187" name="Google Shape;187;p21"/>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pic>
        <p:nvPicPr>
          <p:cNvPr id="188" name="Google Shape;188;p21"/>
          <p:cNvPicPr preferRelativeResize="0"/>
          <p:nvPr/>
        </p:nvPicPr>
        <p:blipFill rotWithShape="1">
          <a:blip r:embed="rId2"/>
          <a:srcRect/>
          <a:stretch>
            <a:fillRect/>
          </a:stretch>
        </p:blipFill>
        <p:spPr>
          <a:xfrm rot="-3883295" flipH="1">
            <a:off x="183142" y="3147922"/>
            <a:ext cx="2309974" cy="1325469"/>
          </a:xfrm>
          <a:prstGeom prst="rect">
            <a:avLst/>
          </a:prstGeom>
          <a:noFill/>
          <a:ln>
            <a:noFill/>
          </a:ln>
        </p:spPr>
      </p:pic>
      <p:pic>
        <p:nvPicPr>
          <p:cNvPr id="189" name="Google Shape;189;p21"/>
          <p:cNvPicPr preferRelativeResize="0"/>
          <p:nvPr/>
        </p:nvPicPr>
        <p:blipFill rotWithShape="1">
          <a:blip r:embed="rId3"/>
          <a:srcRect/>
          <a:stretch>
            <a:fillRect/>
          </a:stretch>
        </p:blipFill>
        <p:spPr>
          <a:xfrm flipH="1">
            <a:off x="83624" y="1801283"/>
            <a:ext cx="1655192" cy="1602859"/>
          </a:xfrm>
          <a:prstGeom prst="rect">
            <a:avLst/>
          </a:prstGeom>
          <a:noFill/>
          <a:ln>
            <a:noFill/>
          </a:ln>
        </p:spPr>
      </p:pic>
      <p:pic>
        <p:nvPicPr>
          <p:cNvPr id="190" name="Google Shape;190;p21"/>
          <p:cNvPicPr preferRelativeResize="0"/>
          <p:nvPr/>
        </p:nvPicPr>
        <p:blipFill rotWithShape="1">
          <a:blip r:embed="rId4"/>
          <a:srcRect/>
          <a:stretch>
            <a:fillRect/>
          </a:stretch>
        </p:blipFill>
        <p:spPr>
          <a:xfrm rot="1639246" flipH="1">
            <a:off x="-112326" y="-148575"/>
            <a:ext cx="1733751" cy="3947450"/>
          </a:xfrm>
          <a:prstGeom prst="rect">
            <a:avLst/>
          </a:prstGeom>
          <a:noFill/>
          <a:ln>
            <a:noFill/>
          </a:ln>
        </p:spPr>
      </p:pic>
      <p:pic>
        <p:nvPicPr>
          <p:cNvPr id="191" name="Google Shape;191;p21"/>
          <p:cNvPicPr preferRelativeResize="0"/>
          <p:nvPr/>
        </p:nvPicPr>
        <p:blipFill>
          <a:blip r:embed="rId5"/>
          <a:stretch>
            <a:fillRect/>
          </a:stretch>
        </p:blipFill>
        <p:spPr>
          <a:xfrm rot="6057767" flipH="1">
            <a:off x="7202025" y="1933876"/>
            <a:ext cx="1840875" cy="1700025"/>
          </a:xfrm>
          <a:prstGeom prst="rect">
            <a:avLst/>
          </a:prstGeom>
          <a:noFill/>
          <a:ln>
            <a:noFill/>
          </a:ln>
        </p:spPr>
      </p:pic>
      <p:pic>
        <p:nvPicPr>
          <p:cNvPr id="192" name="Google Shape;192;p21"/>
          <p:cNvPicPr preferRelativeResize="0"/>
          <p:nvPr/>
        </p:nvPicPr>
        <p:blipFill>
          <a:blip r:embed="rId6"/>
          <a:stretch>
            <a:fillRect/>
          </a:stretch>
        </p:blipFill>
        <p:spPr>
          <a:xfrm>
            <a:off x="6602325" y="1217667"/>
            <a:ext cx="2386824" cy="4381382"/>
          </a:xfrm>
          <a:prstGeom prst="rect">
            <a:avLst/>
          </a:prstGeom>
          <a:noFill/>
          <a:ln>
            <a:noFill/>
          </a:ln>
        </p:spPr>
      </p:pic>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4"/>
          <p:cNvSpPr txBox="1">
            <a:spLocks noGrp="1"/>
          </p:cNvSpPr>
          <p:nvPr>
            <p:ph type="body" idx="1"/>
          </p:nvPr>
        </p:nvSpPr>
        <p:spPr>
          <a:xfrm>
            <a:off x="713225" y="1187600"/>
            <a:ext cx="7717500" cy="3416400"/>
          </a:xfrm>
          <a:prstGeom prst="rect">
            <a:avLst/>
          </a:prstGeom>
        </p:spPr>
        <p:txBody>
          <a:bodyPr spcFirstLastPara="1" wrap="square" lIns="91425" tIns="91425" rIns="91425" bIns="91425" anchor="t" anchorCtr="0">
            <a:noAutofit/>
          </a:bodyPr>
          <a:lstStyle>
            <a:lvl1pPr marL="457200" lvl="0" indent="-330200">
              <a:spcBef>
                <a:spcPts val="0"/>
              </a:spcBef>
              <a:spcAft>
                <a:spcPts val="0"/>
              </a:spcAft>
              <a:buSzPts val="1600"/>
              <a:buAutoNum type="arabicPeriod"/>
              <a:defRPr sz="1200"/>
            </a:lvl1pPr>
            <a:lvl2pPr marL="914400" lvl="1" indent="-330200">
              <a:spcBef>
                <a:spcPts val="0"/>
              </a:spcBef>
              <a:spcAft>
                <a:spcPts val="0"/>
              </a:spcAft>
              <a:buSzPts val="1600"/>
              <a:buAutoNum type="alphaLcPeriod"/>
              <a:defRPr/>
            </a:lvl2pPr>
            <a:lvl3pPr marL="1371600" lvl="2" indent="-330200">
              <a:spcBef>
                <a:spcPts val="0"/>
              </a:spcBef>
              <a:spcAft>
                <a:spcPts val="0"/>
              </a:spcAft>
              <a:buSzPts val="1600"/>
              <a:buAutoNum type="romanLcPeriod"/>
              <a:defRPr/>
            </a:lvl3pPr>
            <a:lvl4pPr marL="1828800" lvl="3" indent="-330200">
              <a:spcBef>
                <a:spcPts val="0"/>
              </a:spcBef>
              <a:spcAft>
                <a:spcPts val="0"/>
              </a:spcAft>
              <a:buSzPts val="1600"/>
              <a:buAutoNum type="arabicPeriod"/>
              <a:defRPr/>
            </a:lvl4pPr>
            <a:lvl5pPr marL="2286000" lvl="4" indent="-330200">
              <a:spcBef>
                <a:spcPts val="0"/>
              </a:spcBef>
              <a:spcAft>
                <a:spcPts val="0"/>
              </a:spcAft>
              <a:buSzPts val="1600"/>
              <a:buAutoNum type="alphaLcPeriod"/>
              <a:defRPr/>
            </a:lvl5pPr>
            <a:lvl6pPr marL="2743200" lvl="5" indent="-330200">
              <a:spcBef>
                <a:spcPts val="0"/>
              </a:spcBef>
              <a:spcAft>
                <a:spcPts val="0"/>
              </a:spcAft>
              <a:buSzPts val="1600"/>
              <a:buAutoNum type="romanLcPeriod"/>
              <a:defRPr/>
            </a:lvl6pPr>
            <a:lvl7pPr marL="3200400" lvl="6" indent="-330200">
              <a:spcBef>
                <a:spcPts val="0"/>
              </a:spcBef>
              <a:spcAft>
                <a:spcPts val="0"/>
              </a:spcAft>
              <a:buSzPts val="1600"/>
              <a:buAutoNum type="arabicPeriod"/>
              <a:defRPr/>
            </a:lvl7pPr>
            <a:lvl8pPr marL="3657600" lvl="7" indent="-330200">
              <a:spcBef>
                <a:spcPts val="0"/>
              </a:spcBef>
              <a:spcAft>
                <a:spcPts val="0"/>
              </a:spcAft>
              <a:buSzPts val="1600"/>
              <a:buAutoNum type="alphaLcPeriod"/>
              <a:defRPr/>
            </a:lvl8pPr>
            <a:lvl9pPr marL="4114800" lvl="8" indent="-330200">
              <a:spcBef>
                <a:spcPts val="0"/>
              </a:spcBef>
              <a:spcAft>
                <a:spcPts val="0"/>
              </a:spcAft>
              <a:buSzPts val="1600"/>
              <a:buAutoNum type="romanLcPeriod"/>
              <a:defRPr/>
            </a:lvl9pPr>
          </a:lstStyle>
          <a:p>
            <a:endParaRPr/>
          </a:p>
        </p:txBody>
      </p:sp>
      <p:pic>
        <p:nvPicPr>
          <p:cNvPr id="29" name="Google Shape;29;p4"/>
          <p:cNvPicPr preferRelativeResize="0"/>
          <p:nvPr/>
        </p:nvPicPr>
        <p:blipFill rotWithShape="1">
          <a:blip r:embed="rId2"/>
          <a:srcRect/>
          <a:stretch>
            <a:fillRect/>
          </a:stretch>
        </p:blipFill>
        <p:spPr>
          <a:xfrm rot="5400000">
            <a:off x="7018400" y="-1769425"/>
            <a:ext cx="1733750" cy="3947449"/>
          </a:xfrm>
          <a:prstGeom prst="rect">
            <a:avLst/>
          </a:prstGeom>
          <a:noFill/>
          <a:ln>
            <a:noFill/>
          </a:ln>
        </p:spPr>
      </p:pic>
      <p:pic>
        <p:nvPicPr>
          <p:cNvPr id="30" name="Google Shape;30;p4"/>
          <p:cNvPicPr preferRelativeResize="0"/>
          <p:nvPr/>
        </p:nvPicPr>
        <p:blipFill rotWithShape="1">
          <a:blip r:embed="rId3"/>
          <a:srcRect/>
          <a:stretch>
            <a:fillRect/>
          </a:stretch>
        </p:blipFill>
        <p:spPr>
          <a:xfrm rot="5400000">
            <a:off x="-2143088" y="1694737"/>
            <a:ext cx="3538475" cy="2030400"/>
          </a:xfrm>
          <a:prstGeom prst="rect">
            <a:avLst/>
          </a:prstGeom>
          <a:noFill/>
          <a:ln>
            <a:noFill/>
          </a:ln>
        </p:spPr>
      </p:pic>
      <p:pic>
        <p:nvPicPr>
          <p:cNvPr id="31" name="Google Shape;31;p4"/>
          <p:cNvPicPr preferRelativeResize="0"/>
          <p:nvPr/>
        </p:nvPicPr>
        <p:blipFill rotWithShape="1">
          <a:blip r:embed="rId4"/>
          <a:srcRect/>
          <a:stretch>
            <a:fillRect/>
          </a:stretch>
        </p:blipFill>
        <p:spPr>
          <a:xfrm>
            <a:off x="8430725" y="2721400"/>
            <a:ext cx="1666150" cy="1613450"/>
          </a:xfrm>
          <a:prstGeom prst="rect">
            <a:avLst/>
          </a:prstGeom>
          <a:noFill/>
          <a:ln>
            <a:noFill/>
          </a:ln>
        </p:spPr>
      </p:pic>
    </p:spTree>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ext 1">
  <p:cSld name="CUSTOM_4_1">
    <p:spTree>
      <p:nvGrpSpPr>
        <p:cNvPr id="1" name="Shape 193"/>
        <p:cNvGrpSpPr/>
        <p:nvPr/>
      </p:nvGrpSpPr>
      <p:grpSpPr>
        <a:xfrm>
          <a:off x="0" y="0"/>
          <a:ext cx="0" cy="0"/>
          <a:chOff x="0" y="0"/>
          <a:chExt cx="0" cy="0"/>
        </a:xfrm>
      </p:grpSpPr>
      <p:sp>
        <p:nvSpPr>
          <p:cNvPr id="194" name="Google Shape;194;p22"/>
          <p:cNvSpPr txBox="1">
            <a:spLocks noGrp="1"/>
          </p:cNvSpPr>
          <p:nvPr>
            <p:ph type="subTitle" idx="1"/>
          </p:nvPr>
        </p:nvSpPr>
        <p:spPr>
          <a:xfrm>
            <a:off x="1729425" y="1735225"/>
            <a:ext cx="5685000" cy="2868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Char char="●"/>
              <a:defRPr/>
            </a:lvl1pPr>
            <a:lvl2pPr lvl="1" rtl="0">
              <a:spcBef>
                <a:spcPts val="0"/>
              </a:spcBef>
              <a:spcAft>
                <a:spcPts val="0"/>
              </a:spcAft>
              <a:buSzPts val="1600"/>
              <a:buChar char="○"/>
              <a:defRPr/>
            </a:lvl2pPr>
            <a:lvl3pPr lvl="2" rtl="0">
              <a:spcBef>
                <a:spcPts val="0"/>
              </a:spcBef>
              <a:spcAft>
                <a:spcPts val="0"/>
              </a:spcAft>
              <a:buSzPts val="1600"/>
              <a:buChar char="■"/>
              <a:defRPr/>
            </a:lvl3pPr>
            <a:lvl4pPr lvl="3" rtl="0">
              <a:spcBef>
                <a:spcPts val="0"/>
              </a:spcBef>
              <a:spcAft>
                <a:spcPts val="0"/>
              </a:spcAft>
              <a:buSzPts val="1600"/>
              <a:buChar char="●"/>
              <a:defRPr/>
            </a:lvl4pPr>
            <a:lvl5pPr lvl="4" rtl="0">
              <a:spcBef>
                <a:spcPts val="0"/>
              </a:spcBef>
              <a:spcAft>
                <a:spcPts val="0"/>
              </a:spcAft>
              <a:buSzPts val="1600"/>
              <a:buChar char="○"/>
              <a:defRPr/>
            </a:lvl5pPr>
            <a:lvl6pPr lvl="5" rtl="0">
              <a:spcBef>
                <a:spcPts val="0"/>
              </a:spcBef>
              <a:spcAft>
                <a:spcPts val="0"/>
              </a:spcAft>
              <a:buSzPts val="1600"/>
              <a:buChar char="■"/>
              <a:defRPr/>
            </a:lvl6pPr>
            <a:lvl7pPr lvl="6" rtl="0">
              <a:spcBef>
                <a:spcPts val="0"/>
              </a:spcBef>
              <a:spcAft>
                <a:spcPts val="0"/>
              </a:spcAft>
              <a:buSzPts val="1600"/>
              <a:buChar char="●"/>
              <a:defRPr/>
            </a:lvl7pPr>
            <a:lvl8pPr lvl="7" rtl="0">
              <a:spcBef>
                <a:spcPts val="0"/>
              </a:spcBef>
              <a:spcAft>
                <a:spcPts val="0"/>
              </a:spcAft>
              <a:buSzPts val="1600"/>
              <a:buChar char="○"/>
              <a:defRPr/>
            </a:lvl8pPr>
            <a:lvl9pPr lvl="8" rtl="0">
              <a:spcBef>
                <a:spcPts val="0"/>
              </a:spcBef>
              <a:spcAft>
                <a:spcPts val="0"/>
              </a:spcAft>
              <a:buSzPts val="1600"/>
              <a:buChar char="■"/>
              <a:defRPr/>
            </a:lvl9pPr>
          </a:lstStyle>
          <a:p>
            <a:endParaRPr/>
          </a:p>
        </p:txBody>
      </p:sp>
      <p:sp>
        <p:nvSpPr>
          <p:cNvPr id="195" name="Google Shape;195;p22"/>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pic>
        <p:nvPicPr>
          <p:cNvPr id="196" name="Google Shape;196;p22"/>
          <p:cNvPicPr preferRelativeResize="0"/>
          <p:nvPr/>
        </p:nvPicPr>
        <p:blipFill rotWithShape="1">
          <a:blip r:embed="rId2"/>
          <a:srcRect/>
          <a:stretch>
            <a:fillRect/>
          </a:stretch>
        </p:blipFill>
        <p:spPr>
          <a:xfrm rot="9160750">
            <a:off x="7533060" y="-626757"/>
            <a:ext cx="2002458" cy="4559255"/>
          </a:xfrm>
          <a:prstGeom prst="rect">
            <a:avLst/>
          </a:prstGeom>
          <a:noFill/>
          <a:ln>
            <a:noFill/>
          </a:ln>
        </p:spPr>
      </p:pic>
      <p:pic>
        <p:nvPicPr>
          <p:cNvPr id="197" name="Google Shape;197;p22"/>
          <p:cNvPicPr preferRelativeResize="0"/>
          <p:nvPr/>
        </p:nvPicPr>
        <p:blipFill rotWithShape="1">
          <a:blip r:embed="rId3"/>
          <a:srcRect/>
          <a:stretch>
            <a:fillRect/>
          </a:stretch>
        </p:blipFill>
        <p:spPr>
          <a:xfrm rot="-8859426">
            <a:off x="-1146437" y="1931239"/>
            <a:ext cx="2569104" cy="1474162"/>
          </a:xfrm>
          <a:prstGeom prst="rect">
            <a:avLst/>
          </a:prstGeom>
          <a:noFill/>
          <a:ln>
            <a:noFill/>
          </a:ln>
        </p:spPr>
      </p:pic>
      <p:pic>
        <p:nvPicPr>
          <p:cNvPr id="198" name="Google Shape;198;p22"/>
          <p:cNvPicPr preferRelativeResize="0"/>
          <p:nvPr/>
        </p:nvPicPr>
        <p:blipFill rotWithShape="1">
          <a:blip r:embed="rId4"/>
          <a:srcRect/>
          <a:stretch>
            <a:fillRect/>
          </a:stretch>
        </p:blipFill>
        <p:spPr>
          <a:xfrm rot="-5400000">
            <a:off x="31139" y="1469895"/>
            <a:ext cx="1393300" cy="1349250"/>
          </a:xfrm>
          <a:prstGeom prst="rect">
            <a:avLst/>
          </a:prstGeom>
          <a:noFill/>
          <a:ln>
            <a:noFill/>
          </a:ln>
        </p:spPr>
      </p:pic>
      <p:pic>
        <p:nvPicPr>
          <p:cNvPr id="199" name="Google Shape;199;p22"/>
          <p:cNvPicPr preferRelativeResize="0"/>
          <p:nvPr/>
        </p:nvPicPr>
        <p:blipFill rotWithShape="1">
          <a:blip r:embed="rId5"/>
          <a:srcRect/>
          <a:stretch>
            <a:fillRect/>
          </a:stretch>
        </p:blipFill>
        <p:spPr>
          <a:xfrm rot="-5400000">
            <a:off x="-1511861" y="3483875"/>
            <a:ext cx="4008350" cy="2873900"/>
          </a:xfrm>
          <a:prstGeom prst="rect">
            <a:avLst/>
          </a:prstGeom>
          <a:noFill/>
          <a:ln>
            <a:noFill/>
          </a:ln>
        </p:spPr>
      </p:pic>
      <p:pic>
        <p:nvPicPr>
          <p:cNvPr id="200" name="Google Shape;200;p22"/>
          <p:cNvPicPr preferRelativeResize="0"/>
          <p:nvPr/>
        </p:nvPicPr>
        <p:blipFill rotWithShape="1">
          <a:blip r:embed="rId6"/>
          <a:srcRect/>
          <a:stretch>
            <a:fillRect/>
          </a:stretch>
        </p:blipFill>
        <p:spPr>
          <a:xfrm rot="10134819">
            <a:off x="8170864" y="1156945"/>
            <a:ext cx="1924050" cy="4667250"/>
          </a:xfrm>
          <a:prstGeom prst="rect">
            <a:avLst/>
          </a:prstGeom>
          <a:noFill/>
          <a:ln>
            <a:noFill/>
          </a:ln>
        </p:spPr>
      </p:pic>
    </p:spTree>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ext 2">
  <p:cSld name="CUSTOM_4_1_1">
    <p:spTree>
      <p:nvGrpSpPr>
        <p:cNvPr id="1" name="Shape 201"/>
        <p:cNvGrpSpPr/>
        <p:nvPr/>
      </p:nvGrpSpPr>
      <p:grpSpPr>
        <a:xfrm>
          <a:off x="0" y="0"/>
          <a:ext cx="0" cy="0"/>
          <a:chOff x="0" y="0"/>
          <a:chExt cx="0" cy="0"/>
        </a:xfrm>
      </p:grpSpPr>
      <p:sp>
        <p:nvSpPr>
          <p:cNvPr id="202" name="Google Shape;202;p23"/>
          <p:cNvSpPr txBox="1">
            <a:spLocks noGrp="1"/>
          </p:cNvSpPr>
          <p:nvPr>
            <p:ph type="subTitle" idx="1"/>
          </p:nvPr>
        </p:nvSpPr>
        <p:spPr>
          <a:xfrm>
            <a:off x="1275750" y="2296400"/>
            <a:ext cx="2906100" cy="11559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203" name="Google Shape;203;p23"/>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pic>
        <p:nvPicPr>
          <p:cNvPr id="204" name="Google Shape;204;p23"/>
          <p:cNvPicPr preferRelativeResize="0"/>
          <p:nvPr/>
        </p:nvPicPr>
        <p:blipFill rotWithShape="1">
          <a:blip r:embed="rId2"/>
          <a:srcRect/>
          <a:stretch>
            <a:fillRect/>
          </a:stretch>
        </p:blipFill>
        <p:spPr>
          <a:xfrm rot="665182" flipH="1">
            <a:off x="7579958" y="1446998"/>
            <a:ext cx="1492285" cy="3619903"/>
          </a:xfrm>
          <a:prstGeom prst="rect">
            <a:avLst/>
          </a:prstGeom>
          <a:noFill/>
          <a:ln>
            <a:noFill/>
          </a:ln>
        </p:spPr>
      </p:pic>
      <p:pic>
        <p:nvPicPr>
          <p:cNvPr id="205" name="Google Shape;205;p23"/>
          <p:cNvPicPr preferRelativeResize="0"/>
          <p:nvPr/>
        </p:nvPicPr>
        <p:blipFill rotWithShape="1">
          <a:blip r:embed="rId3"/>
          <a:srcRect/>
          <a:stretch>
            <a:fillRect/>
          </a:stretch>
        </p:blipFill>
        <p:spPr>
          <a:xfrm rot="358732">
            <a:off x="-796229" y="377347"/>
            <a:ext cx="2002458" cy="4559257"/>
          </a:xfrm>
          <a:prstGeom prst="rect">
            <a:avLst/>
          </a:prstGeom>
          <a:noFill/>
          <a:ln>
            <a:noFill/>
          </a:ln>
        </p:spPr>
      </p:pic>
      <p:pic>
        <p:nvPicPr>
          <p:cNvPr id="206" name="Google Shape;206;p23"/>
          <p:cNvPicPr preferRelativeResize="0"/>
          <p:nvPr/>
        </p:nvPicPr>
        <p:blipFill>
          <a:blip r:embed="rId4"/>
          <a:stretch>
            <a:fillRect/>
          </a:stretch>
        </p:blipFill>
        <p:spPr>
          <a:xfrm>
            <a:off x="7491801" y="222617"/>
            <a:ext cx="2386824" cy="4381382"/>
          </a:xfrm>
          <a:prstGeom prst="rect">
            <a:avLst/>
          </a:prstGeom>
          <a:noFill/>
          <a:ln>
            <a:noFill/>
          </a:ln>
        </p:spPr>
      </p:pic>
    </p:spTree>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Numbers and text">
  <p:cSld name="CUSTOM_5">
    <p:spTree>
      <p:nvGrpSpPr>
        <p:cNvPr id="1" name="Shape 207"/>
        <p:cNvGrpSpPr/>
        <p:nvPr/>
      </p:nvGrpSpPr>
      <p:grpSpPr>
        <a:xfrm>
          <a:off x="0" y="0"/>
          <a:ext cx="0" cy="0"/>
          <a:chOff x="0" y="0"/>
          <a:chExt cx="0" cy="0"/>
        </a:xfrm>
      </p:grpSpPr>
      <p:sp>
        <p:nvSpPr>
          <p:cNvPr id="208" name="Google Shape;208;p24"/>
          <p:cNvSpPr txBox="1">
            <a:spLocks noGrp="1"/>
          </p:cNvSpPr>
          <p:nvPr>
            <p:ph type="title" hasCustomPrompt="1"/>
          </p:nvPr>
        </p:nvSpPr>
        <p:spPr>
          <a:xfrm>
            <a:off x="2349850" y="730000"/>
            <a:ext cx="4444500" cy="637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36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t>xx%</a:t>
            </a:r>
          </a:p>
        </p:txBody>
      </p:sp>
      <p:sp>
        <p:nvSpPr>
          <p:cNvPr id="209" name="Google Shape;209;p24"/>
          <p:cNvSpPr txBox="1">
            <a:spLocks noGrp="1"/>
          </p:cNvSpPr>
          <p:nvPr>
            <p:ph type="subTitle" idx="1"/>
          </p:nvPr>
        </p:nvSpPr>
        <p:spPr>
          <a:xfrm>
            <a:off x="2349875" y="1291600"/>
            <a:ext cx="4444500" cy="457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solidFill>
                  <a:srgbClr val="242424"/>
                </a:solidFill>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210" name="Google Shape;210;p24"/>
          <p:cNvSpPr txBox="1">
            <a:spLocks noGrp="1"/>
          </p:cNvSpPr>
          <p:nvPr>
            <p:ph type="title" idx="2" hasCustomPrompt="1"/>
          </p:nvPr>
        </p:nvSpPr>
        <p:spPr>
          <a:xfrm>
            <a:off x="2349850" y="2062050"/>
            <a:ext cx="4444500" cy="637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36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t>xx%</a:t>
            </a:r>
          </a:p>
        </p:txBody>
      </p:sp>
      <p:sp>
        <p:nvSpPr>
          <p:cNvPr id="211" name="Google Shape;211;p24"/>
          <p:cNvSpPr txBox="1">
            <a:spLocks noGrp="1"/>
          </p:cNvSpPr>
          <p:nvPr>
            <p:ph type="subTitle" idx="3"/>
          </p:nvPr>
        </p:nvSpPr>
        <p:spPr>
          <a:xfrm>
            <a:off x="2349875" y="2623650"/>
            <a:ext cx="4444500" cy="457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solidFill>
                  <a:srgbClr val="242424"/>
                </a:solidFill>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212" name="Google Shape;212;p24"/>
          <p:cNvSpPr txBox="1">
            <a:spLocks noGrp="1"/>
          </p:cNvSpPr>
          <p:nvPr>
            <p:ph type="title" idx="4" hasCustomPrompt="1"/>
          </p:nvPr>
        </p:nvSpPr>
        <p:spPr>
          <a:xfrm>
            <a:off x="2349850" y="3394100"/>
            <a:ext cx="4444500" cy="637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36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t>xx%</a:t>
            </a:r>
          </a:p>
        </p:txBody>
      </p:sp>
      <p:sp>
        <p:nvSpPr>
          <p:cNvPr id="213" name="Google Shape;213;p24"/>
          <p:cNvSpPr txBox="1">
            <a:spLocks noGrp="1"/>
          </p:cNvSpPr>
          <p:nvPr>
            <p:ph type="subTitle" idx="5"/>
          </p:nvPr>
        </p:nvSpPr>
        <p:spPr>
          <a:xfrm>
            <a:off x="2349875" y="3955700"/>
            <a:ext cx="4444500" cy="457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solidFill>
                  <a:srgbClr val="242424"/>
                </a:solidFill>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pic>
        <p:nvPicPr>
          <p:cNvPr id="214" name="Google Shape;214;p24"/>
          <p:cNvPicPr preferRelativeResize="0"/>
          <p:nvPr/>
        </p:nvPicPr>
        <p:blipFill rotWithShape="1">
          <a:blip r:embed="rId2"/>
          <a:srcRect/>
          <a:stretch>
            <a:fillRect/>
          </a:stretch>
        </p:blipFill>
        <p:spPr>
          <a:xfrm rot="-2700007" flipH="1">
            <a:off x="25048" y="82573"/>
            <a:ext cx="1572004" cy="3813303"/>
          </a:xfrm>
          <a:prstGeom prst="rect">
            <a:avLst/>
          </a:prstGeom>
          <a:noFill/>
          <a:ln>
            <a:noFill/>
          </a:ln>
        </p:spPr>
      </p:pic>
      <p:pic>
        <p:nvPicPr>
          <p:cNvPr id="215" name="Google Shape;215;p24"/>
          <p:cNvPicPr preferRelativeResize="0"/>
          <p:nvPr/>
        </p:nvPicPr>
        <p:blipFill rotWithShape="1">
          <a:blip r:embed="rId3"/>
          <a:srcRect/>
          <a:stretch>
            <a:fillRect/>
          </a:stretch>
        </p:blipFill>
        <p:spPr>
          <a:xfrm rot="4778591">
            <a:off x="-1087250" y="975950"/>
            <a:ext cx="3084300" cy="2211400"/>
          </a:xfrm>
          <a:prstGeom prst="rect">
            <a:avLst/>
          </a:prstGeom>
          <a:noFill/>
          <a:ln>
            <a:noFill/>
          </a:ln>
        </p:spPr>
      </p:pic>
      <p:pic>
        <p:nvPicPr>
          <p:cNvPr id="216" name="Google Shape;216;p24"/>
          <p:cNvPicPr preferRelativeResize="0"/>
          <p:nvPr/>
        </p:nvPicPr>
        <p:blipFill rotWithShape="1">
          <a:blip r:embed="rId4"/>
          <a:srcRect/>
          <a:stretch>
            <a:fillRect/>
          </a:stretch>
        </p:blipFill>
        <p:spPr>
          <a:xfrm rot="10800000">
            <a:off x="6969861" y="3334438"/>
            <a:ext cx="2372929" cy="1840875"/>
          </a:xfrm>
          <a:prstGeom prst="rect">
            <a:avLst/>
          </a:prstGeom>
          <a:noFill/>
          <a:ln>
            <a:noFill/>
          </a:ln>
        </p:spPr>
      </p:pic>
      <p:pic>
        <p:nvPicPr>
          <p:cNvPr id="217" name="Google Shape;217;p24"/>
          <p:cNvPicPr preferRelativeResize="0"/>
          <p:nvPr/>
        </p:nvPicPr>
        <p:blipFill rotWithShape="1">
          <a:blip r:embed="rId5"/>
          <a:srcRect/>
          <a:stretch>
            <a:fillRect/>
          </a:stretch>
        </p:blipFill>
        <p:spPr>
          <a:xfrm rot="5400000">
            <a:off x="7302250" y="2628225"/>
            <a:ext cx="1393300" cy="1349250"/>
          </a:xfrm>
          <a:prstGeom prst="rect">
            <a:avLst/>
          </a:prstGeom>
          <a:noFill/>
          <a:ln>
            <a:noFill/>
          </a:ln>
        </p:spPr>
      </p:pic>
      <p:pic>
        <p:nvPicPr>
          <p:cNvPr id="218" name="Google Shape;218;p24"/>
          <p:cNvPicPr preferRelativeResize="0"/>
          <p:nvPr/>
        </p:nvPicPr>
        <p:blipFill rotWithShape="1">
          <a:blip r:embed="rId6"/>
          <a:srcRect/>
          <a:stretch>
            <a:fillRect/>
          </a:stretch>
        </p:blipFill>
        <p:spPr>
          <a:xfrm rot="-8">
            <a:off x="7340345" y="292123"/>
            <a:ext cx="2002458" cy="4559254"/>
          </a:xfrm>
          <a:prstGeom prst="rect">
            <a:avLst/>
          </a:prstGeom>
          <a:noFill/>
          <a:ln>
            <a:noFill/>
          </a:ln>
        </p:spPr>
      </p:pic>
    </p:spTree>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hanks">
  <p:cSld name="CUSTOM_1">
    <p:spTree>
      <p:nvGrpSpPr>
        <p:cNvPr id="1" name="Shape 219"/>
        <p:cNvGrpSpPr/>
        <p:nvPr/>
      </p:nvGrpSpPr>
      <p:grpSpPr>
        <a:xfrm>
          <a:off x="0" y="0"/>
          <a:ext cx="0" cy="0"/>
          <a:chOff x="0" y="0"/>
          <a:chExt cx="0" cy="0"/>
        </a:xfrm>
      </p:grpSpPr>
      <p:sp>
        <p:nvSpPr>
          <p:cNvPr id="220" name="Google Shape;220;p25"/>
          <p:cNvSpPr txBox="1">
            <a:spLocks noGrp="1"/>
          </p:cNvSpPr>
          <p:nvPr>
            <p:ph type="ctrTitle"/>
          </p:nvPr>
        </p:nvSpPr>
        <p:spPr>
          <a:xfrm>
            <a:off x="2733325" y="539500"/>
            <a:ext cx="3677400" cy="991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221" name="Google Shape;221;p25"/>
          <p:cNvSpPr txBox="1">
            <a:spLocks noGrp="1"/>
          </p:cNvSpPr>
          <p:nvPr>
            <p:ph type="subTitle" idx="1"/>
          </p:nvPr>
        </p:nvSpPr>
        <p:spPr>
          <a:xfrm>
            <a:off x="2733375" y="1531350"/>
            <a:ext cx="3677400" cy="1159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22" name="Google Shape;222;p25"/>
          <p:cNvSpPr txBox="1"/>
          <p:nvPr/>
        </p:nvSpPr>
        <p:spPr>
          <a:xfrm>
            <a:off x="2733175" y="3270700"/>
            <a:ext cx="3677700" cy="757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sz="1200" b="1">
                <a:solidFill>
                  <a:schemeClr val="dk1"/>
                </a:solidFill>
                <a:latin typeface="Karla" panose="020B0004030503030003"/>
                <a:ea typeface="Karla" panose="020B0004030503030003"/>
                <a:cs typeface="Karla" panose="020B0004030503030003"/>
                <a:sym typeface="Karla" panose="020B0004030503030003"/>
              </a:rPr>
              <a:t>CREDITS</a:t>
            </a:r>
            <a:r>
              <a:rPr lang="en-GB" sz="1200">
                <a:solidFill>
                  <a:schemeClr val="dk1"/>
                </a:solidFill>
                <a:latin typeface="Karla" panose="020B0004030503030003"/>
                <a:ea typeface="Karla" panose="020B0004030503030003"/>
                <a:cs typeface="Karla" panose="020B0004030503030003"/>
                <a:sym typeface="Karla" panose="020B0004030503030003"/>
              </a:rPr>
              <a:t>: This presentation template was created by </a:t>
            </a:r>
            <a:r>
              <a:rPr lang="en-GB" sz="1200" b="1">
                <a:solidFill>
                  <a:schemeClr val="dk1"/>
                </a:solidFill>
                <a:uFill>
                  <a:noFill/>
                </a:uFill>
                <a:latin typeface="Karla" panose="020B0004030503030003"/>
                <a:ea typeface="Karla" panose="020B0004030503030003"/>
                <a:cs typeface="Karla" panose="020B0004030503030003"/>
                <a:sym typeface="Karla" panose="020B0004030503030003"/>
                <a:hlinkClick r:id="rId2"/>
              </a:rPr>
              <a:t>Slidesgo</a:t>
            </a:r>
            <a:r>
              <a:rPr lang="en-GB" sz="1200" b="1">
                <a:solidFill>
                  <a:schemeClr val="dk1"/>
                </a:solidFill>
                <a:latin typeface="Karla" panose="020B0004030503030003"/>
                <a:ea typeface="Karla" panose="020B0004030503030003"/>
                <a:cs typeface="Karla" panose="020B0004030503030003"/>
                <a:sym typeface="Karla" panose="020B0004030503030003"/>
              </a:rPr>
              <a:t>,</a:t>
            </a:r>
            <a:r>
              <a:rPr lang="en-GB" sz="1200">
                <a:solidFill>
                  <a:schemeClr val="dk1"/>
                </a:solidFill>
                <a:latin typeface="Karla" panose="020B0004030503030003"/>
                <a:ea typeface="Karla" panose="020B0004030503030003"/>
                <a:cs typeface="Karla" panose="020B0004030503030003"/>
                <a:sym typeface="Karla" panose="020B0004030503030003"/>
              </a:rPr>
              <a:t> including icons by </a:t>
            </a:r>
            <a:r>
              <a:rPr lang="en-GB" sz="1200" b="1">
                <a:solidFill>
                  <a:schemeClr val="dk1"/>
                </a:solidFill>
                <a:uFill>
                  <a:noFill/>
                </a:uFill>
                <a:latin typeface="Karla" panose="020B0004030503030003"/>
                <a:ea typeface="Karla" panose="020B0004030503030003"/>
                <a:cs typeface="Karla" panose="020B0004030503030003"/>
                <a:sym typeface="Karla" panose="020B0004030503030003"/>
                <a:hlinkClick r:id="rId3"/>
              </a:rPr>
              <a:t>Flaticon</a:t>
            </a:r>
            <a:r>
              <a:rPr lang="en-GB" sz="1200">
                <a:solidFill>
                  <a:schemeClr val="dk1"/>
                </a:solidFill>
                <a:latin typeface="Karla" panose="020B0004030503030003"/>
                <a:ea typeface="Karla" panose="020B0004030503030003"/>
                <a:cs typeface="Karla" panose="020B0004030503030003"/>
                <a:sym typeface="Karla" panose="020B0004030503030003"/>
              </a:rPr>
              <a:t> and infographics &amp; images by </a:t>
            </a:r>
            <a:r>
              <a:rPr lang="en-GB" sz="1200" b="1">
                <a:solidFill>
                  <a:schemeClr val="dk1"/>
                </a:solidFill>
                <a:uFill>
                  <a:noFill/>
                </a:uFill>
                <a:latin typeface="Karla" panose="020B0004030503030003"/>
                <a:ea typeface="Karla" panose="020B0004030503030003"/>
                <a:cs typeface="Karla" panose="020B0004030503030003"/>
                <a:sym typeface="Karla" panose="020B0004030503030003"/>
                <a:hlinkClick r:id="rId4"/>
              </a:rPr>
              <a:t>Freepik</a:t>
            </a:r>
            <a:r>
              <a:rPr lang="en-GB" sz="1200">
                <a:solidFill>
                  <a:schemeClr val="dk1"/>
                </a:solidFill>
                <a:latin typeface="Karla" panose="020B0004030503030003"/>
                <a:ea typeface="Karla" panose="020B0004030503030003"/>
                <a:cs typeface="Karla" panose="020B0004030503030003"/>
                <a:sym typeface="Karla" panose="020B0004030503030003"/>
              </a:rPr>
              <a:t>.</a:t>
            </a:r>
            <a:endParaRPr sz="1200">
              <a:solidFill>
                <a:schemeClr val="dk1"/>
              </a:solidFill>
              <a:latin typeface="Karla" panose="020B0004030503030003"/>
              <a:ea typeface="Karla" panose="020B0004030503030003"/>
              <a:cs typeface="Karla" panose="020B0004030503030003"/>
              <a:sym typeface="Karla" panose="020B0004030503030003"/>
            </a:endParaRPr>
          </a:p>
        </p:txBody>
      </p:sp>
      <p:pic>
        <p:nvPicPr>
          <p:cNvPr id="223" name="Google Shape;223;p25"/>
          <p:cNvPicPr preferRelativeResize="0"/>
          <p:nvPr/>
        </p:nvPicPr>
        <p:blipFill rotWithShape="1">
          <a:blip r:embed="rId5"/>
          <a:srcRect/>
          <a:stretch>
            <a:fillRect/>
          </a:stretch>
        </p:blipFill>
        <p:spPr>
          <a:xfrm rot="5400000">
            <a:off x="-590765" y="1291116"/>
            <a:ext cx="2786538" cy="2161739"/>
          </a:xfrm>
          <a:prstGeom prst="rect">
            <a:avLst/>
          </a:prstGeom>
          <a:noFill/>
          <a:ln>
            <a:noFill/>
          </a:ln>
        </p:spPr>
      </p:pic>
      <p:pic>
        <p:nvPicPr>
          <p:cNvPr id="224" name="Google Shape;224;p25"/>
          <p:cNvPicPr preferRelativeResize="0"/>
          <p:nvPr/>
        </p:nvPicPr>
        <p:blipFill rotWithShape="1">
          <a:blip r:embed="rId6"/>
          <a:srcRect/>
          <a:stretch>
            <a:fillRect/>
          </a:stretch>
        </p:blipFill>
        <p:spPr>
          <a:xfrm rot="5400000">
            <a:off x="389693" y="193321"/>
            <a:ext cx="2058291" cy="1993199"/>
          </a:xfrm>
          <a:prstGeom prst="rect">
            <a:avLst/>
          </a:prstGeom>
          <a:noFill/>
          <a:ln>
            <a:noFill/>
          </a:ln>
        </p:spPr>
      </p:pic>
      <p:pic>
        <p:nvPicPr>
          <p:cNvPr id="225" name="Google Shape;225;p25"/>
          <p:cNvPicPr preferRelativeResize="0"/>
          <p:nvPr/>
        </p:nvPicPr>
        <p:blipFill rotWithShape="1">
          <a:blip r:embed="rId7"/>
          <a:srcRect/>
          <a:stretch>
            <a:fillRect/>
          </a:stretch>
        </p:blipFill>
        <p:spPr>
          <a:xfrm rot="-5400000">
            <a:off x="-989076" y="3091849"/>
            <a:ext cx="4033303" cy="2891800"/>
          </a:xfrm>
          <a:prstGeom prst="rect">
            <a:avLst/>
          </a:prstGeom>
          <a:noFill/>
          <a:ln>
            <a:noFill/>
          </a:ln>
        </p:spPr>
      </p:pic>
      <p:pic>
        <p:nvPicPr>
          <p:cNvPr id="226" name="Google Shape;226;p25"/>
          <p:cNvPicPr preferRelativeResize="0"/>
          <p:nvPr/>
        </p:nvPicPr>
        <p:blipFill rotWithShape="1">
          <a:blip r:embed="rId8"/>
          <a:srcRect/>
          <a:stretch>
            <a:fillRect/>
          </a:stretch>
        </p:blipFill>
        <p:spPr>
          <a:xfrm rot="3546973">
            <a:off x="7590178" y="1978886"/>
            <a:ext cx="1674669" cy="3812953"/>
          </a:xfrm>
          <a:prstGeom prst="rect">
            <a:avLst/>
          </a:prstGeom>
          <a:noFill/>
          <a:ln>
            <a:noFill/>
          </a:ln>
        </p:spPr>
      </p:pic>
      <p:pic>
        <p:nvPicPr>
          <p:cNvPr id="227" name="Google Shape;227;p25"/>
          <p:cNvPicPr preferRelativeResize="0"/>
          <p:nvPr/>
        </p:nvPicPr>
        <p:blipFill rotWithShape="1">
          <a:blip r:embed="rId9"/>
          <a:srcRect/>
          <a:stretch>
            <a:fillRect/>
          </a:stretch>
        </p:blipFill>
        <p:spPr>
          <a:xfrm rot="-665179">
            <a:off x="6799174" y="-791526"/>
            <a:ext cx="1769485" cy="4292308"/>
          </a:xfrm>
          <a:prstGeom prst="rect">
            <a:avLst/>
          </a:prstGeom>
          <a:noFill/>
          <a:ln>
            <a:noFill/>
          </a:ln>
        </p:spPr>
      </p:pic>
    </p:spTree>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ckground">
  <p:cSld name="CUSTOM_6">
    <p:spTree>
      <p:nvGrpSpPr>
        <p:cNvPr id="1" name="Shape 228"/>
        <p:cNvGrpSpPr/>
        <p:nvPr/>
      </p:nvGrpSpPr>
      <p:grpSpPr>
        <a:xfrm>
          <a:off x="0" y="0"/>
          <a:ext cx="0" cy="0"/>
          <a:chOff x="0" y="0"/>
          <a:chExt cx="0" cy="0"/>
        </a:xfrm>
      </p:grpSpPr>
    </p:spTree>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ackground 1">
  <p:cSld name="CUSTOM_6_1">
    <p:spTree>
      <p:nvGrpSpPr>
        <p:cNvPr id="1" name="Shape 229"/>
        <p:cNvGrpSpPr/>
        <p:nvPr/>
      </p:nvGrpSpPr>
      <p:grpSpPr>
        <a:xfrm>
          <a:off x="0" y="0"/>
          <a:ext cx="0" cy="0"/>
          <a:chOff x="0" y="0"/>
          <a:chExt cx="0" cy="0"/>
        </a:xfrm>
      </p:grpSpPr>
      <p:pic>
        <p:nvPicPr>
          <p:cNvPr id="230" name="Google Shape;230;p27"/>
          <p:cNvPicPr preferRelativeResize="0"/>
          <p:nvPr/>
        </p:nvPicPr>
        <p:blipFill rotWithShape="1">
          <a:blip r:embed="rId2"/>
          <a:srcRect/>
          <a:stretch>
            <a:fillRect/>
          </a:stretch>
        </p:blipFill>
        <p:spPr>
          <a:xfrm rot="9305281">
            <a:off x="6956225" y="-36025"/>
            <a:ext cx="1924050" cy="4667250"/>
          </a:xfrm>
          <a:prstGeom prst="rect">
            <a:avLst/>
          </a:prstGeom>
          <a:noFill/>
          <a:ln>
            <a:noFill/>
          </a:ln>
        </p:spPr>
      </p:pic>
      <p:pic>
        <p:nvPicPr>
          <p:cNvPr id="231" name="Google Shape;231;p27"/>
          <p:cNvPicPr preferRelativeResize="0"/>
          <p:nvPr/>
        </p:nvPicPr>
        <p:blipFill rotWithShape="1">
          <a:blip r:embed="rId3"/>
          <a:srcRect/>
          <a:stretch>
            <a:fillRect/>
          </a:stretch>
        </p:blipFill>
        <p:spPr>
          <a:xfrm rot="5399999">
            <a:off x="6172375" y="658451"/>
            <a:ext cx="3810950" cy="2732349"/>
          </a:xfrm>
          <a:prstGeom prst="rect">
            <a:avLst/>
          </a:prstGeom>
          <a:noFill/>
          <a:ln>
            <a:noFill/>
          </a:ln>
        </p:spPr>
      </p:pic>
      <p:pic>
        <p:nvPicPr>
          <p:cNvPr id="232" name="Google Shape;232;p27"/>
          <p:cNvPicPr preferRelativeResize="0"/>
          <p:nvPr/>
        </p:nvPicPr>
        <p:blipFill rotWithShape="1">
          <a:blip r:embed="rId4"/>
          <a:srcRect/>
          <a:stretch>
            <a:fillRect/>
          </a:stretch>
        </p:blipFill>
        <p:spPr>
          <a:xfrm rot="-10">
            <a:off x="155678" y="1026170"/>
            <a:ext cx="1774244" cy="4039660"/>
          </a:xfrm>
          <a:prstGeom prst="rect">
            <a:avLst/>
          </a:prstGeom>
          <a:noFill/>
          <a:ln>
            <a:noFill/>
          </a:ln>
        </p:spPr>
      </p:pic>
    </p:spTree>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ackground 2">
  <p:cSld name="CUSTOM_6_1_1">
    <p:spTree>
      <p:nvGrpSpPr>
        <p:cNvPr id="1" name="Shape 233"/>
        <p:cNvGrpSpPr/>
        <p:nvPr/>
      </p:nvGrpSpPr>
      <p:grpSpPr>
        <a:xfrm>
          <a:off x="0" y="0"/>
          <a:ext cx="0" cy="0"/>
          <a:chOff x="0" y="0"/>
          <a:chExt cx="0" cy="0"/>
        </a:xfrm>
      </p:grpSpPr>
      <p:pic>
        <p:nvPicPr>
          <p:cNvPr id="234" name="Google Shape;234;p28"/>
          <p:cNvPicPr preferRelativeResize="0"/>
          <p:nvPr/>
        </p:nvPicPr>
        <p:blipFill rotWithShape="1">
          <a:blip r:embed="rId2"/>
          <a:srcRect/>
          <a:stretch>
            <a:fillRect/>
          </a:stretch>
        </p:blipFill>
        <p:spPr>
          <a:xfrm rot="10800000">
            <a:off x="7178600" y="160768"/>
            <a:ext cx="2504350" cy="1437030"/>
          </a:xfrm>
          <a:prstGeom prst="rect">
            <a:avLst/>
          </a:prstGeom>
          <a:noFill/>
          <a:ln>
            <a:noFill/>
          </a:ln>
        </p:spPr>
      </p:pic>
      <p:pic>
        <p:nvPicPr>
          <p:cNvPr id="235" name="Google Shape;235;p28"/>
          <p:cNvPicPr preferRelativeResize="0"/>
          <p:nvPr/>
        </p:nvPicPr>
        <p:blipFill>
          <a:blip r:embed="rId3"/>
          <a:stretch>
            <a:fillRect/>
          </a:stretch>
        </p:blipFill>
        <p:spPr>
          <a:xfrm rot="4956358">
            <a:off x="5559239" y="-1676283"/>
            <a:ext cx="2386824" cy="4381382"/>
          </a:xfrm>
          <a:prstGeom prst="rect">
            <a:avLst/>
          </a:prstGeom>
          <a:noFill/>
          <a:ln>
            <a:noFill/>
          </a:ln>
        </p:spPr>
      </p:pic>
      <p:pic>
        <p:nvPicPr>
          <p:cNvPr id="236" name="Google Shape;236;p28"/>
          <p:cNvPicPr preferRelativeResize="0"/>
          <p:nvPr/>
        </p:nvPicPr>
        <p:blipFill rotWithShape="1">
          <a:blip r:embed="rId4"/>
          <a:srcRect/>
          <a:stretch>
            <a:fillRect/>
          </a:stretch>
        </p:blipFill>
        <p:spPr>
          <a:xfrm rot="-5400000">
            <a:off x="132425" y="2105999"/>
            <a:ext cx="2786538" cy="2161739"/>
          </a:xfrm>
          <a:prstGeom prst="rect">
            <a:avLst/>
          </a:prstGeom>
          <a:noFill/>
          <a:ln>
            <a:noFill/>
          </a:ln>
        </p:spPr>
      </p:pic>
      <p:pic>
        <p:nvPicPr>
          <p:cNvPr id="237" name="Google Shape;237;p28"/>
          <p:cNvPicPr preferRelativeResize="0"/>
          <p:nvPr/>
        </p:nvPicPr>
        <p:blipFill rotWithShape="1">
          <a:blip r:embed="rId5"/>
          <a:srcRect/>
          <a:stretch>
            <a:fillRect/>
          </a:stretch>
        </p:blipFill>
        <p:spPr>
          <a:xfrm rot="-5400000">
            <a:off x="-119786" y="3372335"/>
            <a:ext cx="2058291" cy="1993199"/>
          </a:xfrm>
          <a:prstGeom prst="rect">
            <a:avLst/>
          </a:prstGeom>
          <a:noFill/>
          <a:ln>
            <a:noFill/>
          </a:ln>
        </p:spPr>
      </p:pic>
      <p:pic>
        <p:nvPicPr>
          <p:cNvPr id="238" name="Google Shape;238;p28"/>
          <p:cNvPicPr preferRelativeResize="0"/>
          <p:nvPr/>
        </p:nvPicPr>
        <p:blipFill>
          <a:blip r:embed="rId6"/>
          <a:stretch>
            <a:fillRect/>
          </a:stretch>
        </p:blipFill>
        <p:spPr>
          <a:xfrm rot="10800000">
            <a:off x="6645600" y="3698050"/>
            <a:ext cx="1840875" cy="1700025"/>
          </a:xfrm>
          <a:prstGeom prst="rect">
            <a:avLst/>
          </a:prstGeom>
          <a:noFill/>
          <a:ln>
            <a:noFill/>
          </a:ln>
        </p:spPr>
      </p:pic>
      <p:pic>
        <p:nvPicPr>
          <p:cNvPr id="239" name="Google Shape;239;p28"/>
          <p:cNvPicPr preferRelativeResize="0"/>
          <p:nvPr/>
        </p:nvPicPr>
        <p:blipFill rotWithShape="1">
          <a:blip r:embed="rId7"/>
          <a:srcRect/>
          <a:stretch>
            <a:fillRect/>
          </a:stretch>
        </p:blipFill>
        <p:spPr>
          <a:xfrm rot="-5400000" flipH="1">
            <a:off x="7220750" y="3593750"/>
            <a:ext cx="1572000" cy="2036650"/>
          </a:xfrm>
          <a:prstGeom prst="rect">
            <a:avLst/>
          </a:prstGeom>
          <a:noFill/>
          <a:ln>
            <a:noFill/>
          </a:ln>
        </p:spPr>
      </p:pic>
      <p:pic>
        <p:nvPicPr>
          <p:cNvPr id="240" name="Google Shape;240;p28"/>
          <p:cNvPicPr preferRelativeResize="0"/>
          <p:nvPr/>
        </p:nvPicPr>
        <p:blipFill rotWithShape="1">
          <a:blip r:embed="rId8"/>
          <a:srcRect/>
          <a:stretch>
            <a:fillRect/>
          </a:stretch>
        </p:blipFill>
        <p:spPr>
          <a:xfrm rot="358732">
            <a:off x="-399179" y="-654803"/>
            <a:ext cx="2002458" cy="4559257"/>
          </a:xfrm>
          <a:prstGeom prst="rect">
            <a:avLst/>
          </a:prstGeom>
          <a:noFill/>
          <a:ln>
            <a:noFill/>
          </a:ln>
        </p:spPr>
      </p:pic>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4" name="Google Shape;34;p5"/>
          <p:cNvSpPr txBox="1">
            <a:spLocks noGrp="1"/>
          </p:cNvSpPr>
          <p:nvPr>
            <p:ph type="body" idx="1"/>
          </p:nvPr>
        </p:nvSpPr>
        <p:spPr>
          <a:xfrm>
            <a:off x="783350" y="3405826"/>
            <a:ext cx="3556500" cy="9153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a:lvl1pPr>
            <a:lvl2pPr marL="914400" lvl="1" indent="-330200">
              <a:spcBef>
                <a:spcPts val="0"/>
              </a:spcBef>
              <a:spcAft>
                <a:spcPts val="0"/>
              </a:spcAft>
              <a:buSzPts val="1600"/>
              <a:buChar char="○"/>
              <a:defRPr/>
            </a:lvl2pPr>
            <a:lvl3pPr marL="1371600" lvl="2" indent="-330200">
              <a:spcBef>
                <a:spcPts val="0"/>
              </a:spcBef>
              <a:spcAft>
                <a:spcPts val="0"/>
              </a:spcAft>
              <a:buSzPts val="16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
        <p:nvSpPr>
          <p:cNvPr id="35" name="Google Shape;35;p5"/>
          <p:cNvSpPr txBox="1">
            <a:spLocks noGrp="1"/>
          </p:cNvSpPr>
          <p:nvPr>
            <p:ph type="body" idx="2"/>
          </p:nvPr>
        </p:nvSpPr>
        <p:spPr>
          <a:xfrm>
            <a:off x="4804123" y="3405826"/>
            <a:ext cx="3556500" cy="9153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a:lvl1pPr>
            <a:lvl2pPr marL="914400" lvl="1" indent="-330200">
              <a:spcBef>
                <a:spcPts val="0"/>
              </a:spcBef>
              <a:spcAft>
                <a:spcPts val="0"/>
              </a:spcAft>
              <a:buSzPts val="1600"/>
              <a:buChar char="○"/>
              <a:defRPr/>
            </a:lvl2pPr>
            <a:lvl3pPr marL="1371600" lvl="2" indent="-330200">
              <a:spcBef>
                <a:spcPts val="0"/>
              </a:spcBef>
              <a:spcAft>
                <a:spcPts val="0"/>
              </a:spcAft>
              <a:buSzPts val="16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
        <p:nvSpPr>
          <p:cNvPr id="36" name="Google Shape;36;p5"/>
          <p:cNvSpPr txBox="1">
            <a:spLocks noGrp="1"/>
          </p:cNvSpPr>
          <p:nvPr>
            <p:ph type="title" idx="3"/>
          </p:nvPr>
        </p:nvSpPr>
        <p:spPr>
          <a:xfrm>
            <a:off x="783498" y="2994425"/>
            <a:ext cx="3556500" cy="572700"/>
          </a:xfrm>
          <a:prstGeom prst="rect">
            <a:avLst/>
          </a:prstGeom>
        </p:spPr>
        <p:txBody>
          <a:bodyPr spcFirstLastPara="1" wrap="square" lIns="91425" tIns="91425" rIns="91425" bIns="91425" anchor="b" anchorCtr="0">
            <a:noAutofit/>
          </a:bodyPr>
          <a:lstStyle>
            <a:lvl1pPr lvl="0">
              <a:spcBef>
                <a:spcPts val="0"/>
              </a:spcBef>
              <a:spcAft>
                <a:spcPts val="0"/>
              </a:spcAft>
              <a:buSzPts val="2200"/>
              <a:buNone/>
              <a:defRPr sz="2200"/>
            </a:lvl1pPr>
            <a:lvl2pPr lvl="1">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2pPr>
            <a:lvl3pPr lvl="2">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3pPr>
            <a:lvl4pPr lvl="3">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4pPr>
            <a:lvl5pPr lvl="4">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5pPr>
            <a:lvl6pPr lvl="5">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6pPr>
            <a:lvl7pPr lvl="6">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7pPr>
            <a:lvl8pPr lvl="7">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8pPr>
            <a:lvl9pPr lvl="8">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9pPr>
          </a:lstStyle>
          <a:p>
            <a:endParaRPr/>
          </a:p>
        </p:txBody>
      </p:sp>
      <p:sp>
        <p:nvSpPr>
          <p:cNvPr id="37" name="Google Shape;37;p5"/>
          <p:cNvSpPr txBox="1">
            <a:spLocks noGrp="1"/>
          </p:cNvSpPr>
          <p:nvPr>
            <p:ph type="title" idx="4"/>
          </p:nvPr>
        </p:nvSpPr>
        <p:spPr>
          <a:xfrm>
            <a:off x="4804112" y="2994425"/>
            <a:ext cx="35565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2200"/>
              <a:buNone/>
              <a:defRPr sz="2200"/>
            </a:lvl1pPr>
            <a:lvl2pPr lvl="1" rtl="0">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2pPr>
            <a:lvl3pPr lvl="2" rtl="0">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3pPr>
            <a:lvl4pPr lvl="3" rtl="0">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4pPr>
            <a:lvl5pPr lvl="4" rtl="0">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5pPr>
            <a:lvl6pPr lvl="5" rtl="0">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6pPr>
            <a:lvl7pPr lvl="6" rtl="0">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7pPr>
            <a:lvl8pPr lvl="7" rtl="0">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8pPr>
            <a:lvl9pPr lvl="8" rtl="0">
              <a:spcBef>
                <a:spcPts val="0"/>
              </a:spcBef>
              <a:spcAft>
                <a:spcPts val="0"/>
              </a:spcAft>
              <a:buSzPts val="2800"/>
              <a:buNone/>
              <a:defRPr>
                <a:latin typeface="Karla" panose="020B0004030503030003"/>
                <a:ea typeface="Karla" panose="020B0004030503030003"/>
                <a:cs typeface="Karla" panose="020B0004030503030003"/>
                <a:sym typeface="Karla" panose="020B0004030503030003"/>
              </a:defRPr>
            </a:lvl9pPr>
          </a:lstStyle>
          <a:p>
            <a:endParaRPr/>
          </a:p>
        </p:txBody>
      </p:sp>
      <p:pic>
        <p:nvPicPr>
          <p:cNvPr id="38" name="Google Shape;38;p5"/>
          <p:cNvPicPr preferRelativeResize="0"/>
          <p:nvPr/>
        </p:nvPicPr>
        <p:blipFill rotWithShape="1">
          <a:blip r:embed="rId2"/>
          <a:srcRect/>
          <a:stretch>
            <a:fillRect/>
          </a:stretch>
        </p:blipFill>
        <p:spPr>
          <a:xfrm rot="5400000">
            <a:off x="3883875" y="3124800"/>
            <a:ext cx="2192100" cy="4991050"/>
          </a:xfrm>
          <a:prstGeom prst="rect">
            <a:avLst/>
          </a:prstGeom>
          <a:noFill/>
          <a:ln>
            <a:noFill/>
          </a:ln>
        </p:spPr>
      </p:pic>
      <p:pic>
        <p:nvPicPr>
          <p:cNvPr id="39" name="Google Shape;39;p5"/>
          <p:cNvPicPr preferRelativeResize="0"/>
          <p:nvPr/>
        </p:nvPicPr>
        <p:blipFill>
          <a:blip r:embed="rId3"/>
          <a:stretch>
            <a:fillRect/>
          </a:stretch>
        </p:blipFill>
        <p:spPr>
          <a:xfrm rot="-1650512">
            <a:off x="-592450" y="1481750"/>
            <a:ext cx="1730375" cy="1597974"/>
          </a:xfrm>
          <a:prstGeom prst="rect">
            <a:avLst/>
          </a:prstGeom>
          <a:noFill/>
          <a:ln>
            <a:noFill/>
          </a:ln>
        </p:spPr>
      </p:pic>
      <p:pic>
        <p:nvPicPr>
          <p:cNvPr id="40" name="Google Shape;40;p5"/>
          <p:cNvPicPr preferRelativeResize="0"/>
          <p:nvPr/>
        </p:nvPicPr>
        <p:blipFill rotWithShape="1">
          <a:blip r:embed="rId4"/>
          <a:srcRect/>
          <a:stretch>
            <a:fillRect/>
          </a:stretch>
        </p:blipFill>
        <p:spPr>
          <a:xfrm rot="-1498519">
            <a:off x="-1548411" y="388075"/>
            <a:ext cx="3031283" cy="2173351"/>
          </a:xfrm>
          <a:prstGeom prst="rect">
            <a:avLst/>
          </a:prstGeom>
          <a:noFill/>
          <a:ln>
            <a:noFill/>
          </a:ln>
        </p:spPr>
      </p:pic>
      <p:pic>
        <p:nvPicPr>
          <p:cNvPr id="41" name="Google Shape;41;p5"/>
          <p:cNvPicPr preferRelativeResize="0"/>
          <p:nvPr/>
        </p:nvPicPr>
        <p:blipFill rotWithShape="1">
          <a:blip r:embed="rId5"/>
          <a:srcRect/>
          <a:stretch>
            <a:fillRect/>
          </a:stretch>
        </p:blipFill>
        <p:spPr>
          <a:xfrm rot="5400000">
            <a:off x="7725325" y="598500"/>
            <a:ext cx="2131150" cy="1653300"/>
          </a:xfrm>
          <a:prstGeom prst="rect">
            <a:avLst/>
          </a:prstGeom>
          <a:noFill/>
          <a:ln>
            <a:noFill/>
          </a:ln>
        </p:spPr>
      </p:pic>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44" name="Google Shape;44;p6"/>
          <p:cNvPicPr preferRelativeResize="0"/>
          <p:nvPr/>
        </p:nvPicPr>
        <p:blipFill>
          <a:blip r:embed="rId2"/>
          <a:stretch>
            <a:fillRect/>
          </a:stretch>
        </p:blipFill>
        <p:spPr>
          <a:xfrm rot="7597377">
            <a:off x="-1389774" y="772793"/>
            <a:ext cx="2386824" cy="4381382"/>
          </a:xfrm>
          <a:prstGeom prst="rect">
            <a:avLst/>
          </a:prstGeom>
          <a:noFill/>
          <a:ln>
            <a:noFill/>
          </a:ln>
        </p:spPr>
      </p:pic>
      <p:pic>
        <p:nvPicPr>
          <p:cNvPr id="45" name="Google Shape;45;p6"/>
          <p:cNvPicPr preferRelativeResize="0"/>
          <p:nvPr/>
        </p:nvPicPr>
        <p:blipFill rotWithShape="1">
          <a:blip r:embed="rId3"/>
          <a:srcRect/>
          <a:stretch>
            <a:fillRect/>
          </a:stretch>
        </p:blipFill>
        <p:spPr>
          <a:xfrm rot="-5400000">
            <a:off x="531525" y="-1746625"/>
            <a:ext cx="1446050" cy="3292450"/>
          </a:xfrm>
          <a:prstGeom prst="rect">
            <a:avLst/>
          </a:prstGeom>
          <a:noFill/>
          <a:ln>
            <a:noFill/>
          </a:ln>
        </p:spPr>
      </p:pic>
      <p:pic>
        <p:nvPicPr>
          <p:cNvPr id="46" name="Google Shape;46;p6"/>
          <p:cNvPicPr preferRelativeResize="0"/>
          <p:nvPr/>
        </p:nvPicPr>
        <p:blipFill>
          <a:blip r:embed="rId4"/>
          <a:stretch>
            <a:fillRect/>
          </a:stretch>
        </p:blipFill>
        <p:spPr>
          <a:xfrm>
            <a:off x="8180900" y="-333175"/>
            <a:ext cx="1730375" cy="1597975"/>
          </a:xfrm>
          <a:prstGeom prst="rect">
            <a:avLst/>
          </a:prstGeom>
          <a:noFill/>
          <a:ln>
            <a:noFill/>
          </a:ln>
        </p:spPr>
      </p:pic>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txBox="1">
            <a:spLocks noGrp="1"/>
          </p:cNvSpPr>
          <p:nvPr>
            <p:ph type="title"/>
          </p:nvPr>
        </p:nvSpPr>
        <p:spPr>
          <a:xfrm>
            <a:off x="4425363" y="1553350"/>
            <a:ext cx="3641100" cy="6018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9" name="Google Shape;49;p7"/>
          <p:cNvSpPr txBox="1">
            <a:spLocks noGrp="1"/>
          </p:cNvSpPr>
          <p:nvPr>
            <p:ph type="body" idx="1"/>
          </p:nvPr>
        </p:nvSpPr>
        <p:spPr>
          <a:xfrm>
            <a:off x="4425363" y="2155250"/>
            <a:ext cx="3641100" cy="1434900"/>
          </a:xfrm>
          <a:prstGeom prst="rect">
            <a:avLst/>
          </a:prstGeom>
        </p:spPr>
        <p:txBody>
          <a:bodyPr spcFirstLastPara="1" wrap="square" lIns="91425" tIns="91425" rIns="91425" bIns="91425" anchor="t" anchorCtr="0">
            <a:noAutofit/>
          </a:bodyPr>
          <a:lstStyle>
            <a:lvl1pPr marL="457200" lvl="0" indent="-304800" algn="ctr" rtl="0">
              <a:spcBef>
                <a:spcPts val="0"/>
              </a:spcBef>
              <a:spcAft>
                <a:spcPts val="0"/>
              </a:spcAft>
              <a:buSzPts val="1200"/>
              <a:buChar char="●"/>
              <a:defRPr/>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pic>
        <p:nvPicPr>
          <p:cNvPr id="50" name="Google Shape;50;p7"/>
          <p:cNvPicPr preferRelativeResize="0"/>
          <p:nvPr/>
        </p:nvPicPr>
        <p:blipFill rotWithShape="1">
          <a:blip r:embed="rId2"/>
          <a:srcRect/>
          <a:stretch>
            <a:fillRect/>
          </a:stretch>
        </p:blipFill>
        <p:spPr>
          <a:xfrm rot="3883291">
            <a:off x="6999497" y="-193181"/>
            <a:ext cx="2569104" cy="1474162"/>
          </a:xfrm>
          <a:prstGeom prst="rect">
            <a:avLst/>
          </a:prstGeom>
          <a:noFill/>
          <a:ln>
            <a:noFill/>
          </a:ln>
        </p:spPr>
      </p:pic>
      <p:pic>
        <p:nvPicPr>
          <p:cNvPr id="51" name="Google Shape;51;p7"/>
          <p:cNvPicPr preferRelativeResize="0"/>
          <p:nvPr/>
        </p:nvPicPr>
        <p:blipFill>
          <a:blip r:embed="rId3"/>
          <a:stretch>
            <a:fillRect/>
          </a:stretch>
        </p:blipFill>
        <p:spPr>
          <a:xfrm>
            <a:off x="6784500" y="3985688"/>
            <a:ext cx="1840875" cy="1700025"/>
          </a:xfrm>
          <a:prstGeom prst="rect">
            <a:avLst/>
          </a:prstGeom>
          <a:noFill/>
          <a:ln>
            <a:noFill/>
          </a:ln>
        </p:spPr>
      </p:pic>
      <p:pic>
        <p:nvPicPr>
          <p:cNvPr id="52" name="Google Shape;52;p7"/>
          <p:cNvPicPr preferRelativeResize="0"/>
          <p:nvPr/>
        </p:nvPicPr>
        <p:blipFill rotWithShape="1">
          <a:blip r:embed="rId4"/>
          <a:srcRect/>
          <a:stretch>
            <a:fillRect/>
          </a:stretch>
        </p:blipFill>
        <p:spPr>
          <a:xfrm>
            <a:off x="588938" y="-168258"/>
            <a:ext cx="1840875" cy="1782665"/>
          </a:xfrm>
          <a:prstGeom prst="rect">
            <a:avLst/>
          </a:prstGeom>
          <a:noFill/>
          <a:ln>
            <a:noFill/>
          </a:ln>
        </p:spPr>
      </p:pic>
      <p:pic>
        <p:nvPicPr>
          <p:cNvPr id="53" name="Google Shape;53;p7"/>
          <p:cNvPicPr preferRelativeResize="0"/>
          <p:nvPr/>
        </p:nvPicPr>
        <p:blipFill>
          <a:blip r:embed="rId5"/>
          <a:stretch>
            <a:fillRect/>
          </a:stretch>
        </p:blipFill>
        <p:spPr>
          <a:xfrm>
            <a:off x="175576" y="-881358"/>
            <a:ext cx="2386824" cy="4381382"/>
          </a:xfrm>
          <a:prstGeom prst="rect">
            <a:avLst/>
          </a:prstGeom>
          <a:noFill/>
          <a:ln>
            <a:noFill/>
          </a:ln>
        </p:spPr>
      </p:pic>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4"/>
        <p:cNvGrpSpPr/>
        <p:nvPr/>
      </p:nvGrpSpPr>
      <p:grpSpPr>
        <a:xfrm>
          <a:off x="0" y="0"/>
          <a:ext cx="0" cy="0"/>
          <a:chOff x="0" y="0"/>
          <a:chExt cx="0" cy="0"/>
        </a:xfrm>
      </p:grpSpPr>
      <p:sp>
        <p:nvSpPr>
          <p:cNvPr id="55" name="Google Shape;55;p8"/>
          <p:cNvSpPr txBox="1">
            <a:spLocks noGrp="1"/>
          </p:cNvSpPr>
          <p:nvPr>
            <p:ph type="title"/>
          </p:nvPr>
        </p:nvSpPr>
        <p:spPr>
          <a:xfrm>
            <a:off x="2510100" y="1428750"/>
            <a:ext cx="4123800" cy="22860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56" name="Google Shape;56;p8"/>
          <p:cNvPicPr preferRelativeResize="0"/>
          <p:nvPr/>
        </p:nvPicPr>
        <p:blipFill>
          <a:blip r:embed="rId2"/>
          <a:stretch>
            <a:fillRect/>
          </a:stretch>
        </p:blipFill>
        <p:spPr>
          <a:xfrm rot="5400000">
            <a:off x="4841551" y="-1829283"/>
            <a:ext cx="2386824" cy="4381382"/>
          </a:xfrm>
          <a:prstGeom prst="rect">
            <a:avLst/>
          </a:prstGeom>
          <a:noFill/>
          <a:ln>
            <a:noFill/>
          </a:ln>
        </p:spPr>
      </p:pic>
      <p:pic>
        <p:nvPicPr>
          <p:cNvPr id="57" name="Google Shape;57;p8"/>
          <p:cNvPicPr preferRelativeResize="0"/>
          <p:nvPr/>
        </p:nvPicPr>
        <p:blipFill rotWithShape="1">
          <a:blip r:embed="rId3"/>
          <a:srcRect/>
          <a:stretch>
            <a:fillRect/>
          </a:stretch>
        </p:blipFill>
        <p:spPr>
          <a:xfrm rot="-665181">
            <a:off x="3700" y="-621650"/>
            <a:ext cx="1924050" cy="4667250"/>
          </a:xfrm>
          <a:prstGeom prst="rect">
            <a:avLst/>
          </a:prstGeom>
          <a:noFill/>
          <a:ln>
            <a:noFill/>
          </a:ln>
        </p:spPr>
      </p:pic>
      <p:pic>
        <p:nvPicPr>
          <p:cNvPr id="58" name="Google Shape;58;p8"/>
          <p:cNvPicPr preferRelativeResize="0"/>
          <p:nvPr/>
        </p:nvPicPr>
        <p:blipFill rotWithShape="1">
          <a:blip r:embed="rId4"/>
          <a:srcRect/>
          <a:stretch>
            <a:fillRect/>
          </a:stretch>
        </p:blipFill>
        <p:spPr>
          <a:xfrm rot="-1639250">
            <a:off x="563096" y="1270047"/>
            <a:ext cx="2002458" cy="4559255"/>
          </a:xfrm>
          <a:prstGeom prst="rect">
            <a:avLst/>
          </a:prstGeom>
          <a:noFill/>
          <a:ln>
            <a:noFill/>
          </a:ln>
        </p:spPr>
      </p:pic>
      <p:pic>
        <p:nvPicPr>
          <p:cNvPr id="59" name="Google Shape;59;p8"/>
          <p:cNvPicPr preferRelativeResize="0"/>
          <p:nvPr/>
        </p:nvPicPr>
        <p:blipFill rotWithShape="1">
          <a:blip r:embed="rId5"/>
          <a:srcRect/>
          <a:stretch>
            <a:fillRect/>
          </a:stretch>
        </p:blipFill>
        <p:spPr>
          <a:xfrm rot="1940574">
            <a:off x="7146222" y="3226169"/>
            <a:ext cx="2569104" cy="1474162"/>
          </a:xfrm>
          <a:prstGeom prst="rect">
            <a:avLst/>
          </a:prstGeom>
          <a:noFill/>
          <a:ln>
            <a:noFill/>
          </a:ln>
        </p:spPr>
      </p:pic>
      <p:pic>
        <p:nvPicPr>
          <p:cNvPr id="60" name="Google Shape;60;p8"/>
          <p:cNvPicPr preferRelativeResize="0"/>
          <p:nvPr/>
        </p:nvPicPr>
        <p:blipFill rotWithShape="1">
          <a:blip r:embed="rId6"/>
          <a:srcRect/>
          <a:stretch>
            <a:fillRect/>
          </a:stretch>
        </p:blipFill>
        <p:spPr>
          <a:xfrm rot="5400000">
            <a:off x="6687250" y="3507625"/>
            <a:ext cx="1393300" cy="1349250"/>
          </a:xfrm>
          <a:prstGeom prst="rect">
            <a:avLst/>
          </a:prstGeom>
          <a:noFill/>
          <a:ln>
            <a:noFill/>
          </a:ln>
        </p:spPr>
      </p:pic>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txBox="1">
            <a:spLocks noGrp="1"/>
          </p:cNvSpPr>
          <p:nvPr>
            <p:ph type="title"/>
          </p:nvPr>
        </p:nvSpPr>
        <p:spPr>
          <a:xfrm>
            <a:off x="2683650" y="1704813"/>
            <a:ext cx="3776700" cy="649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83500" y="2353900"/>
            <a:ext cx="3777000" cy="14370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pic>
        <p:nvPicPr>
          <p:cNvPr id="64" name="Google Shape;64;p9"/>
          <p:cNvPicPr preferRelativeResize="0"/>
          <p:nvPr/>
        </p:nvPicPr>
        <p:blipFill rotWithShape="1">
          <a:blip r:embed="rId2"/>
          <a:srcRect/>
          <a:stretch>
            <a:fillRect/>
          </a:stretch>
        </p:blipFill>
        <p:spPr>
          <a:xfrm rot="3905281">
            <a:off x="1835275" y="-2291450"/>
            <a:ext cx="1924050" cy="4667250"/>
          </a:xfrm>
          <a:prstGeom prst="rect">
            <a:avLst/>
          </a:prstGeom>
          <a:noFill/>
          <a:ln>
            <a:noFill/>
          </a:ln>
        </p:spPr>
      </p:pic>
      <p:pic>
        <p:nvPicPr>
          <p:cNvPr id="65" name="Google Shape;65;p9"/>
          <p:cNvPicPr preferRelativeResize="0"/>
          <p:nvPr/>
        </p:nvPicPr>
        <p:blipFill rotWithShape="1">
          <a:blip r:embed="rId3"/>
          <a:srcRect/>
          <a:stretch>
            <a:fillRect/>
          </a:stretch>
        </p:blipFill>
        <p:spPr>
          <a:xfrm rot="-1">
            <a:off x="618850" y="-1483600"/>
            <a:ext cx="3810950" cy="2732349"/>
          </a:xfrm>
          <a:prstGeom prst="rect">
            <a:avLst/>
          </a:prstGeom>
          <a:noFill/>
          <a:ln>
            <a:noFill/>
          </a:ln>
        </p:spPr>
      </p:pic>
      <p:pic>
        <p:nvPicPr>
          <p:cNvPr id="66" name="Google Shape;66;p9"/>
          <p:cNvPicPr preferRelativeResize="0"/>
          <p:nvPr/>
        </p:nvPicPr>
        <p:blipFill rotWithShape="1">
          <a:blip r:embed="rId4"/>
          <a:srcRect/>
          <a:stretch>
            <a:fillRect/>
          </a:stretch>
        </p:blipFill>
        <p:spPr>
          <a:xfrm rot="-3282886">
            <a:off x="790253" y="2486470"/>
            <a:ext cx="1774245" cy="4039661"/>
          </a:xfrm>
          <a:prstGeom prst="rect">
            <a:avLst/>
          </a:prstGeom>
          <a:noFill/>
          <a:ln>
            <a:noFill/>
          </a:ln>
        </p:spPr>
      </p:pic>
      <p:pic>
        <p:nvPicPr>
          <p:cNvPr id="67" name="Google Shape;67;p9"/>
          <p:cNvPicPr preferRelativeResize="0"/>
          <p:nvPr/>
        </p:nvPicPr>
        <p:blipFill rotWithShape="1">
          <a:blip r:embed="rId5"/>
          <a:srcRect/>
          <a:stretch>
            <a:fillRect/>
          </a:stretch>
        </p:blipFill>
        <p:spPr>
          <a:xfrm rot="10800000">
            <a:off x="7253475" y="3556568"/>
            <a:ext cx="2504350" cy="1437030"/>
          </a:xfrm>
          <a:prstGeom prst="rect">
            <a:avLst/>
          </a:prstGeom>
          <a:noFill/>
          <a:ln>
            <a:noFill/>
          </a:ln>
        </p:spPr>
      </p:pic>
      <p:pic>
        <p:nvPicPr>
          <p:cNvPr id="68" name="Google Shape;68;p9"/>
          <p:cNvPicPr preferRelativeResize="0"/>
          <p:nvPr/>
        </p:nvPicPr>
        <p:blipFill rotWithShape="1">
          <a:blip r:embed="rId6"/>
          <a:srcRect/>
          <a:stretch>
            <a:fillRect/>
          </a:stretch>
        </p:blipFill>
        <p:spPr>
          <a:xfrm rot="4511836">
            <a:off x="7354915" y="2408773"/>
            <a:ext cx="1697478" cy="1643807"/>
          </a:xfrm>
          <a:prstGeom prst="rect">
            <a:avLst/>
          </a:prstGeom>
          <a:noFill/>
          <a:ln>
            <a:noFill/>
          </a:ln>
        </p:spPr>
      </p:pic>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9"/>
        <p:cNvGrpSpPr/>
        <p:nvPr/>
      </p:nvGrpSpPr>
      <p:grpSpPr>
        <a:xfrm>
          <a:off x="0" y="0"/>
          <a:ext cx="0" cy="0"/>
          <a:chOff x="0" y="0"/>
          <a:chExt cx="0" cy="0"/>
        </a:xfrm>
      </p:grpSpPr>
      <p:sp>
        <p:nvSpPr>
          <p:cNvPr id="70" name="Google Shape;70;p10"/>
          <p:cNvSpPr txBox="1">
            <a:spLocks noGrp="1"/>
          </p:cNvSpPr>
          <p:nvPr>
            <p:ph type="title"/>
          </p:nvPr>
        </p:nvSpPr>
        <p:spPr>
          <a:xfrm>
            <a:off x="713225" y="2423575"/>
            <a:ext cx="2574900" cy="2028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1"/>
        <p:cNvGrpSpPr/>
        <p:nvPr/>
      </p:nvGrpSpPr>
      <p:grpSpPr>
        <a:xfrm>
          <a:off x="0" y="0"/>
          <a:ext cx="0" cy="0"/>
          <a:chOff x="0" y="0"/>
          <a:chExt cx="0" cy="0"/>
        </a:xfrm>
      </p:grpSpPr>
      <p:sp>
        <p:nvSpPr>
          <p:cNvPr id="72" name="Google Shape;72;p11"/>
          <p:cNvSpPr txBox="1">
            <a:spLocks noGrp="1"/>
          </p:cNvSpPr>
          <p:nvPr>
            <p:ph type="title" hasCustomPrompt="1"/>
          </p:nvPr>
        </p:nvSpPr>
        <p:spPr>
          <a:xfrm>
            <a:off x="1763725" y="1623625"/>
            <a:ext cx="5616600" cy="1406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96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73" name="Google Shape;73;p11"/>
          <p:cNvSpPr txBox="1">
            <a:spLocks noGrp="1"/>
          </p:cNvSpPr>
          <p:nvPr>
            <p:ph type="body" idx="1"/>
          </p:nvPr>
        </p:nvSpPr>
        <p:spPr>
          <a:xfrm>
            <a:off x="1763725" y="3030275"/>
            <a:ext cx="5616600" cy="4896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a:lvl1pPr>
            <a:lvl2pPr marL="914400" lvl="1" indent="-330200" algn="ctr">
              <a:spcBef>
                <a:spcPts val="0"/>
              </a:spcBef>
              <a:spcAft>
                <a:spcPts val="0"/>
              </a:spcAft>
              <a:buSzPts val="1600"/>
              <a:buChar char="○"/>
              <a:defRPr/>
            </a:lvl2pPr>
            <a:lvl3pPr marL="1371600" lvl="2" indent="-330200" algn="ctr">
              <a:spcBef>
                <a:spcPts val="0"/>
              </a:spcBef>
              <a:spcAft>
                <a:spcPts val="0"/>
              </a:spcAft>
              <a:buSzPts val="1600"/>
              <a:buChar char="■"/>
              <a:defRPr/>
            </a:lvl3pPr>
            <a:lvl4pPr marL="1828800" lvl="3" indent="-330200" algn="ctr">
              <a:spcBef>
                <a:spcPts val="0"/>
              </a:spcBef>
              <a:spcAft>
                <a:spcPts val="0"/>
              </a:spcAft>
              <a:buSzPts val="1600"/>
              <a:buChar char="●"/>
              <a:defRPr/>
            </a:lvl4pPr>
            <a:lvl5pPr marL="2286000" lvl="4" indent="-330200" algn="ctr">
              <a:spcBef>
                <a:spcPts val="0"/>
              </a:spcBef>
              <a:spcAft>
                <a:spcPts val="0"/>
              </a:spcAft>
              <a:buSzPts val="1600"/>
              <a:buChar char="○"/>
              <a:defRPr/>
            </a:lvl5pPr>
            <a:lvl6pPr marL="2743200" lvl="5" indent="-330200" algn="ctr">
              <a:spcBef>
                <a:spcPts val="0"/>
              </a:spcBef>
              <a:spcAft>
                <a:spcPts val="0"/>
              </a:spcAft>
              <a:buSzPts val="1600"/>
              <a:buChar char="■"/>
              <a:defRPr/>
            </a:lvl6pPr>
            <a:lvl7pPr marL="3200400" lvl="6" indent="-330200" algn="ctr">
              <a:spcBef>
                <a:spcPts val="0"/>
              </a:spcBef>
              <a:spcAft>
                <a:spcPts val="0"/>
              </a:spcAft>
              <a:buSzPts val="1600"/>
              <a:buChar char="●"/>
              <a:defRPr/>
            </a:lvl7pPr>
            <a:lvl8pPr marL="3657600" lvl="7" indent="-330200" algn="ctr">
              <a:spcBef>
                <a:spcPts val="0"/>
              </a:spcBef>
              <a:spcAft>
                <a:spcPts val="0"/>
              </a:spcAft>
              <a:buSzPts val="1600"/>
              <a:buChar char="○"/>
              <a:defRPr/>
            </a:lvl8pPr>
            <a:lvl9pPr marL="4114800" lvl="8" indent="-330200" algn="ctr">
              <a:spcBef>
                <a:spcPts val="0"/>
              </a:spcBef>
              <a:spcAft>
                <a:spcPts val="0"/>
              </a:spcAft>
              <a:buSzPts val="1600"/>
              <a:buChar char="■"/>
              <a:defRPr/>
            </a:lvl9pPr>
          </a:lstStyle>
          <a:p>
            <a:endParaRPr/>
          </a:p>
        </p:txBody>
      </p:sp>
      <p:pic>
        <p:nvPicPr>
          <p:cNvPr id="74" name="Google Shape;74;p11"/>
          <p:cNvPicPr preferRelativeResize="0"/>
          <p:nvPr/>
        </p:nvPicPr>
        <p:blipFill rotWithShape="1">
          <a:blip r:embed="rId2"/>
          <a:srcRect/>
          <a:stretch>
            <a:fillRect/>
          </a:stretch>
        </p:blipFill>
        <p:spPr>
          <a:xfrm rot="5400000">
            <a:off x="4921375" y="-318275"/>
            <a:ext cx="1393300" cy="1349250"/>
          </a:xfrm>
          <a:prstGeom prst="rect">
            <a:avLst/>
          </a:prstGeom>
          <a:noFill/>
          <a:ln>
            <a:noFill/>
          </a:ln>
        </p:spPr>
      </p:pic>
      <p:pic>
        <p:nvPicPr>
          <p:cNvPr id="75" name="Google Shape;75;p11"/>
          <p:cNvPicPr preferRelativeResize="0"/>
          <p:nvPr/>
        </p:nvPicPr>
        <p:blipFill>
          <a:blip r:embed="rId3"/>
          <a:stretch>
            <a:fillRect/>
          </a:stretch>
        </p:blipFill>
        <p:spPr>
          <a:xfrm rot="-5400000">
            <a:off x="49275" y="2964150"/>
            <a:ext cx="1840875" cy="1700025"/>
          </a:xfrm>
          <a:prstGeom prst="rect">
            <a:avLst/>
          </a:prstGeom>
          <a:noFill/>
          <a:ln>
            <a:noFill/>
          </a:ln>
        </p:spPr>
      </p:pic>
      <p:pic>
        <p:nvPicPr>
          <p:cNvPr id="76" name="Google Shape;76;p11"/>
          <p:cNvPicPr preferRelativeResize="0"/>
          <p:nvPr/>
        </p:nvPicPr>
        <p:blipFill rotWithShape="1">
          <a:blip r:embed="rId4"/>
          <a:srcRect/>
          <a:stretch>
            <a:fillRect/>
          </a:stretch>
        </p:blipFill>
        <p:spPr>
          <a:xfrm rot="530805">
            <a:off x="7413023" y="1140648"/>
            <a:ext cx="1572004" cy="3813303"/>
          </a:xfrm>
          <a:prstGeom prst="rect">
            <a:avLst/>
          </a:prstGeom>
          <a:noFill/>
          <a:ln>
            <a:noFill/>
          </a:ln>
        </p:spPr>
      </p:pic>
      <p:pic>
        <p:nvPicPr>
          <p:cNvPr id="77" name="Google Shape;77;p11"/>
          <p:cNvPicPr preferRelativeResize="0"/>
          <p:nvPr/>
        </p:nvPicPr>
        <p:blipFill rotWithShape="1">
          <a:blip r:embed="rId5"/>
          <a:srcRect/>
          <a:stretch>
            <a:fillRect/>
          </a:stretch>
        </p:blipFill>
        <p:spPr>
          <a:xfrm flipH="1">
            <a:off x="119700" y="3236551"/>
            <a:ext cx="1572000" cy="2036650"/>
          </a:xfrm>
          <a:prstGeom prst="rect">
            <a:avLst/>
          </a:prstGeom>
          <a:noFill/>
          <a:ln>
            <a:noFill/>
          </a:ln>
        </p:spPr>
      </p:pic>
      <p:pic>
        <p:nvPicPr>
          <p:cNvPr id="78" name="Google Shape;78;p11"/>
          <p:cNvPicPr preferRelativeResize="0"/>
          <p:nvPr/>
        </p:nvPicPr>
        <p:blipFill rotWithShape="1">
          <a:blip r:embed="rId6"/>
          <a:srcRect/>
          <a:stretch>
            <a:fillRect/>
          </a:stretch>
        </p:blipFill>
        <p:spPr>
          <a:xfrm rot="10800000">
            <a:off x="3243911" y="-457212"/>
            <a:ext cx="2372929" cy="1840875"/>
          </a:xfrm>
          <a:prstGeom prst="rect">
            <a:avLst/>
          </a:prstGeom>
          <a:noFill/>
          <a:ln>
            <a:noFill/>
          </a:ln>
        </p:spPr>
      </p:pic>
      <p:pic>
        <p:nvPicPr>
          <p:cNvPr id="79" name="Google Shape;79;p11"/>
          <p:cNvPicPr preferRelativeResize="0"/>
          <p:nvPr/>
        </p:nvPicPr>
        <p:blipFill rotWithShape="1">
          <a:blip r:embed="rId7"/>
          <a:srcRect/>
          <a:stretch>
            <a:fillRect/>
          </a:stretch>
        </p:blipFill>
        <p:spPr>
          <a:xfrm rot="-5400008">
            <a:off x="6656995" y="2324373"/>
            <a:ext cx="2002458" cy="4559254"/>
          </a:xfrm>
          <a:prstGeom prst="rect">
            <a:avLst/>
          </a:prstGeom>
          <a:noFill/>
          <a:ln>
            <a:noFill/>
          </a:ln>
        </p:spPr>
      </p:pic>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28000">
              <a:srgbClr val="F7F7D1"/>
            </a:gs>
            <a:gs pos="93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5727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2800"/>
              <a:buFont typeface="DM Serif Display"/>
              <a:buNone/>
              <a:defRPr sz="2800">
                <a:solidFill>
                  <a:schemeClr val="dk1"/>
                </a:solidFill>
                <a:latin typeface="DM Serif Display"/>
                <a:ea typeface="DM Serif Display"/>
                <a:cs typeface="DM Serif Display"/>
                <a:sym typeface="DM Serif Display"/>
              </a:defRPr>
            </a:lvl1pPr>
            <a:lvl2pPr lvl="1" algn="ctr">
              <a:spcBef>
                <a:spcPts val="0"/>
              </a:spcBef>
              <a:spcAft>
                <a:spcPts val="0"/>
              </a:spcAft>
              <a:buClr>
                <a:schemeClr val="dk1"/>
              </a:buClr>
              <a:buSzPts val="2800"/>
              <a:buFont typeface="DM Serif Display"/>
              <a:buNone/>
              <a:defRPr sz="2800">
                <a:solidFill>
                  <a:schemeClr val="dk1"/>
                </a:solidFill>
                <a:latin typeface="DM Serif Display"/>
                <a:ea typeface="DM Serif Display"/>
                <a:cs typeface="DM Serif Display"/>
                <a:sym typeface="DM Serif Display"/>
              </a:defRPr>
            </a:lvl2pPr>
            <a:lvl3pPr lvl="2" algn="ctr">
              <a:spcBef>
                <a:spcPts val="0"/>
              </a:spcBef>
              <a:spcAft>
                <a:spcPts val="0"/>
              </a:spcAft>
              <a:buClr>
                <a:schemeClr val="dk1"/>
              </a:buClr>
              <a:buSzPts val="2800"/>
              <a:buFont typeface="DM Serif Display"/>
              <a:buNone/>
              <a:defRPr sz="2800">
                <a:solidFill>
                  <a:schemeClr val="dk1"/>
                </a:solidFill>
                <a:latin typeface="DM Serif Display"/>
                <a:ea typeface="DM Serif Display"/>
                <a:cs typeface="DM Serif Display"/>
                <a:sym typeface="DM Serif Display"/>
              </a:defRPr>
            </a:lvl3pPr>
            <a:lvl4pPr lvl="3" algn="ctr">
              <a:spcBef>
                <a:spcPts val="0"/>
              </a:spcBef>
              <a:spcAft>
                <a:spcPts val="0"/>
              </a:spcAft>
              <a:buClr>
                <a:schemeClr val="dk1"/>
              </a:buClr>
              <a:buSzPts val="2800"/>
              <a:buFont typeface="DM Serif Display"/>
              <a:buNone/>
              <a:defRPr sz="2800">
                <a:solidFill>
                  <a:schemeClr val="dk1"/>
                </a:solidFill>
                <a:latin typeface="DM Serif Display"/>
                <a:ea typeface="DM Serif Display"/>
                <a:cs typeface="DM Serif Display"/>
                <a:sym typeface="DM Serif Display"/>
              </a:defRPr>
            </a:lvl4pPr>
            <a:lvl5pPr lvl="4" algn="ctr">
              <a:spcBef>
                <a:spcPts val="0"/>
              </a:spcBef>
              <a:spcAft>
                <a:spcPts val="0"/>
              </a:spcAft>
              <a:buClr>
                <a:schemeClr val="dk1"/>
              </a:buClr>
              <a:buSzPts val="2800"/>
              <a:buFont typeface="DM Serif Display"/>
              <a:buNone/>
              <a:defRPr sz="2800">
                <a:solidFill>
                  <a:schemeClr val="dk1"/>
                </a:solidFill>
                <a:latin typeface="DM Serif Display"/>
                <a:ea typeface="DM Serif Display"/>
                <a:cs typeface="DM Serif Display"/>
                <a:sym typeface="DM Serif Display"/>
              </a:defRPr>
            </a:lvl5pPr>
            <a:lvl6pPr lvl="5" algn="ctr">
              <a:spcBef>
                <a:spcPts val="0"/>
              </a:spcBef>
              <a:spcAft>
                <a:spcPts val="0"/>
              </a:spcAft>
              <a:buClr>
                <a:schemeClr val="dk1"/>
              </a:buClr>
              <a:buSzPts val="2800"/>
              <a:buFont typeface="DM Serif Display"/>
              <a:buNone/>
              <a:defRPr sz="2800">
                <a:solidFill>
                  <a:schemeClr val="dk1"/>
                </a:solidFill>
                <a:latin typeface="DM Serif Display"/>
                <a:ea typeface="DM Serif Display"/>
                <a:cs typeface="DM Serif Display"/>
                <a:sym typeface="DM Serif Display"/>
              </a:defRPr>
            </a:lvl6pPr>
            <a:lvl7pPr lvl="6" algn="ctr">
              <a:spcBef>
                <a:spcPts val="0"/>
              </a:spcBef>
              <a:spcAft>
                <a:spcPts val="0"/>
              </a:spcAft>
              <a:buClr>
                <a:schemeClr val="dk1"/>
              </a:buClr>
              <a:buSzPts val="2800"/>
              <a:buFont typeface="DM Serif Display"/>
              <a:buNone/>
              <a:defRPr sz="2800">
                <a:solidFill>
                  <a:schemeClr val="dk1"/>
                </a:solidFill>
                <a:latin typeface="DM Serif Display"/>
                <a:ea typeface="DM Serif Display"/>
                <a:cs typeface="DM Serif Display"/>
                <a:sym typeface="DM Serif Display"/>
              </a:defRPr>
            </a:lvl7pPr>
            <a:lvl8pPr lvl="7" algn="ctr">
              <a:spcBef>
                <a:spcPts val="0"/>
              </a:spcBef>
              <a:spcAft>
                <a:spcPts val="0"/>
              </a:spcAft>
              <a:buClr>
                <a:schemeClr val="dk1"/>
              </a:buClr>
              <a:buSzPts val="2800"/>
              <a:buFont typeface="DM Serif Display"/>
              <a:buNone/>
              <a:defRPr sz="2800">
                <a:solidFill>
                  <a:schemeClr val="dk1"/>
                </a:solidFill>
                <a:latin typeface="DM Serif Display"/>
                <a:ea typeface="DM Serif Display"/>
                <a:cs typeface="DM Serif Display"/>
                <a:sym typeface="DM Serif Display"/>
              </a:defRPr>
            </a:lvl8pPr>
            <a:lvl9pPr lvl="8" algn="ctr">
              <a:spcBef>
                <a:spcPts val="0"/>
              </a:spcBef>
              <a:spcAft>
                <a:spcPts val="0"/>
              </a:spcAft>
              <a:buClr>
                <a:schemeClr val="dk1"/>
              </a:buClr>
              <a:buSzPts val="2800"/>
              <a:buFont typeface="DM Serif Display"/>
              <a:buNone/>
              <a:defRPr sz="2800">
                <a:solidFill>
                  <a:schemeClr val="dk1"/>
                </a:solidFill>
                <a:latin typeface="DM Serif Display"/>
                <a:ea typeface="DM Serif Display"/>
                <a:cs typeface="DM Serif Display"/>
                <a:sym typeface="DM Serif Display"/>
              </a:defRPr>
            </a:lvl9pPr>
          </a:lstStyle>
          <a:p>
            <a:endParaRPr/>
          </a:p>
        </p:txBody>
      </p:sp>
      <p:sp>
        <p:nvSpPr>
          <p:cNvPr id="7" name="Google Shape;7;p1"/>
          <p:cNvSpPr txBox="1">
            <a:spLocks noGrp="1"/>
          </p:cNvSpPr>
          <p:nvPr>
            <p:ph type="body" idx="1"/>
          </p:nvPr>
        </p:nvSpPr>
        <p:spPr>
          <a:xfrm>
            <a:off x="713225" y="1187600"/>
            <a:ext cx="7717500" cy="3416400"/>
          </a:xfrm>
          <a:prstGeom prst="rect">
            <a:avLst/>
          </a:prstGeom>
          <a:noFill/>
          <a:ln>
            <a:noFill/>
          </a:ln>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1"/>
              </a:buClr>
              <a:buSzPts val="1600"/>
              <a:buFont typeface="Karla" panose="020B0004030503030003"/>
              <a:buChar char="●"/>
              <a:defRPr sz="1600">
                <a:solidFill>
                  <a:schemeClr val="dk1"/>
                </a:solidFill>
                <a:latin typeface="Karla" panose="020B0004030503030003"/>
                <a:ea typeface="Karla" panose="020B0004030503030003"/>
                <a:cs typeface="Karla" panose="020B0004030503030003"/>
                <a:sym typeface="Karla" panose="020B0004030503030003"/>
              </a:defRPr>
            </a:lvl1pPr>
            <a:lvl2pPr marL="914400" lvl="1" indent="-330200">
              <a:lnSpc>
                <a:spcPct val="100000"/>
              </a:lnSpc>
              <a:spcBef>
                <a:spcPts val="0"/>
              </a:spcBef>
              <a:spcAft>
                <a:spcPts val="0"/>
              </a:spcAft>
              <a:buClr>
                <a:schemeClr val="dk1"/>
              </a:buClr>
              <a:buSzPts val="1600"/>
              <a:buFont typeface="Karla" panose="020B0004030503030003"/>
              <a:buChar char="○"/>
              <a:defRPr sz="1600">
                <a:solidFill>
                  <a:schemeClr val="dk1"/>
                </a:solidFill>
                <a:latin typeface="Karla" panose="020B0004030503030003"/>
                <a:ea typeface="Karla" panose="020B0004030503030003"/>
                <a:cs typeface="Karla" panose="020B0004030503030003"/>
                <a:sym typeface="Karla" panose="020B0004030503030003"/>
              </a:defRPr>
            </a:lvl2pPr>
            <a:lvl3pPr marL="1371600" lvl="2" indent="-330200">
              <a:lnSpc>
                <a:spcPct val="100000"/>
              </a:lnSpc>
              <a:spcBef>
                <a:spcPts val="0"/>
              </a:spcBef>
              <a:spcAft>
                <a:spcPts val="0"/>
              </a:spcAft>
              <a:buClr>
                <a:schemeClr val="dk1"/>
              </a:buClr>
              <a:buSzPts val="1600"/>
              <a:buFont typeface="Karla" panose="020B0004030503030003"/>
              <a:buChar char="■"/>
              <a:defRPr sz="1600">
                <a:solidFill>
                  <a:schemeClr val="dk1"/>
                </a:solidFill>
                <a:latin typeface="Karla" panose="020B0004030503030003"/>
                <a:ea typeface="Karla" panose="020B0004030503030003"/>
                <a:cs typeface="Karla" panose="020B0004030503030003"/>
                <a:sym typeface="Karla" panose="020B0004030503030003"/>
              </a:defRPr>
            </a:lvl3pPr>
            <a:lvl4pPr marL="1828800" lvl="3" indent="-330200">
              <a:lnSpc>
                <a:spcPct val="100000"/>
              </a:lnSpc>
              <a:spcBef>
                <a:spcPts val="0"/>
              </a:spcBef>
              <a:spcAft>
                <a:spcPts val="0"/>
              </a:spcAft>
              <a:buClr>
                <a:schemeClr val="dk1"/>
              </a:buClr>
              <a:buSzPts val="1600"/>
              <a:buFont typeface="Karla" panose="020B0004030503030003"/>
              <a:buChar char="●"/>
              <a:defRPr sz="1600">
                <a:solidFill>
                  <a:schemeClr val="dk1"/>
                </a:solidFill>
                <a:latin typeface="Karla" panose="020B0004030503030003"/>
                <a:ea typeface="Karla" panose="020B0004030503030003"/>
                <a:cs typeface="Karla" panose="020B0004030503030003"/>
                <a:sym typeface="Karla" panose="020B0004030503030003"/>
              </a:defRPr>
            </a:lvl4pPr>
            <a:lvl5pPr marL="2286000" lvl="4" indent="-330200">
              <a:lnSpc>
                <a:spcPct val="100000"/>
              </a:lnSpc>
              <a:spcBef>
                <a:spcPts val="0"/>
              </a:spcBef>
              <a:spcAft>
                <a:spcPts val="0"/>
              </a:spcAft>
              <a:buClr>
                <a:schemeClr val="dk1"/>
              </a:buClr>
              <a:buSzPts val="1600"/>
              <a:buFont typeface="Karla" panose="020B0004030503030003"/>
              <a:buChar char="○"/>
              <a:defRPr sz="1600">
                <a:solidFill>
                  <a:schemeClr val="dk1"/>
                </a:solidFill>
                <a:latin typeface="Karla" panose="020B0004030503030003"/>
                <a:ea typeface="Karla" panose="020B0004030503030003"/>
                <a:cs typeface="Karla" panose="020B0004030503030003"/>
                <a:sym typeface="Karla" panose="020B0004030503030003"/>
              </a:defRPr>
            </a:lvl5pPr>
            <a:lvl6pPr marL="2743200" lvl="5" indent="-330200">
              <a:lnSpc>
                <a:spcPct val="100000"/>
              </a:lnSpc>
              <a:spcBef>
                <a:spcPts val="0"/>
              </a:spcBef>
              <a:spcAft>
                <a:spcPts val="0"/>
              </a:spcAft>
              <a:buClr>
                <a:schemeClr val="dk1"/>
              </a:buClr>
              <a:buSzPts val="1600"/>
              <a:buFont typeface="Karla" panose="020B0004030503030003"/>
              <a:buChar char="■"/>
              <a:defRPr sz="1600">
                <a:solidFill>
                  <a:schemeClr val="dk1"/>
                </a:solidFill>
                <a:latin typeface="Karla" panose="020B0004030503030003"/>
                <a:ea typeface="Karla" panose="020B0004030503030003"/>
                <a:cs typeface="Karla" panose="020B0004030503030003"/>
                <a:sym typeface="Karla" panose="020B0004030503030003"/>
              </a:defRPr>
            </a:lvl6pPr>
            <a:lvl7pPr marL="3200400" lvl="6" indent="-330200">
              <a:lnSpc>
                <a:spcPct val="100000"/>
              </a:lnSpc>
              <a:spcBef>
                <a:spcPts val="0"/>
              </a:spcBef>
              <a:spcAft>
                <a:spcPts val="0"/>
              </a:spcAft>
              <a:buClr>
                <a:schemeClr val="dk1"/>
              </a:buClr>
              <a:buSzPts val="1600"/>
              <a:buFont typeface="Karla" panose="020B0004030503030003"/>
              <a:buChar char="●"/>
              <a:defRPr sz="1600">
                <a:solidFill>
                  <a:schemeClr val="dk1"/>
                </a:solidFill>
                <a:latin typeface="Karla" panose="020B0004030503030003"/>
                <a:ea typeface="Karla" panose="020B0004030503030003"/>
                <a:cs typeface="Karla" panose="020B0004030503030003"/>
                <a:sym typeface="Karla" panose="020B0004030503030003"/>
              </a:defRPr>
            </a:lvl7pPr>
            <a:lvl8pPr marL="3657600" lvl="7" indent="-330200">
              <a:lnSpc>
                <a:spcPct val="100000"/>
              </a:lnSpc>
              <a:spcBef>
                <a:spcPts val="0"/>
              </a:spcBef>
              <a:spcAft>
                <a:spcPts val="0"/>
              </a:spcAft>
              <a:buClr>
                <a:schemeClr val="dk1"/>
              </a:buClr>
              <a:buSzPts val="1600"/>
              <a:buFont typeface="Karla" panose="020B0004030503030003"/>
              <a:buChar char="○"/>
              <a:defRPr sz="1600">
                <a:solidFill>
                  <a:schemeClr val="dk1"/>
                </a:solidFill>
                <a:latin typeface="Karla" panose="020B0004030503030003"/>
                <a:ea typeface="Karla" panose="020B0004030503030003"/>
                <a:cs typeface="Karla" panose="020B0004030503030003"/>
                <a:sym typeface="Karla" panose="020B0004030503030003"/>
              </a:defRPr>
            </a:lvl8pPr>
            <a:lvl9pPr marL="4114800" lvl="8" indent="-330200">
              <a:lnSpc>
                <a:spcPct val="100000"/>
              </a:lnSpc>
              <a:spcBef>
                <a:spcPts val="0"/>
              </a:spcBef>
              <a:spcAft>
                <a:spcPts val="0"/>
              </a:spcAft>
              <a:buClr>
                <a:schemeClr val="dk1"/>
              </a:buClr>
              <a:buSzPts val="1600"/>
              <a:buFont typeface="Karla" panose="020B0004030503030003"/>
              <a:buChar char="■"/>
              <a:defRPr sz="1600">
                <a:solidFill>
                  <a:schemeClr val="dk1"/>
                </a:solidFill>
                <a:latin typeface="Karla" panose="020B0004030503030003"/>
                <a:ea typeface="Karla" panose="020B0004030503030003"/>
                <a:cs typeface="Karla" panose="020B0004030503030003"/>
                <a:sym typeface="Karla" panose="020B0004030503030003"/>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Lst>
  <p:transition spd="slow">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1"/>
          <p:cNvSpPr txBox="1">
            <a:spLocks noGrp="1"/>
          </p:cNvSpPr>
          <p:nvPr>
            <p:ph type="ctrTitle"/>
          </p:nvPr>
        </p:nvSpPr>
        <p:spPr>
          <a:xfrm>
            <a:off x="651510" y="304800"/>
            <a:ext cx="7695565" cy="287782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4400" b="1" dirty="0">
                <a:gradFill>
                  <a:gsLst>
                    <a:gs pos="0">
                      <a:srgbClr val="E30000"/>
                    </a:gs>
                    <a:gs pos="100000">
                      <a:srgbClr val="760303"/>
                    </a:gs>
                  </a:gsLst>
                  <a:lin scaled="0"/>
                </a:gradFill>
                <a:latin typeface="Times New Roman" panose="02020603050405020304" charset="0"/>
                <a:cs typeface="Times New Roman" panose="02020603050405020304" charset="0"/>
              </a:rPr>
              <a:t>BIỆN PHÁP GÓP PHẦN GIÚP HỌC SINH HỌC TỐ</a:t>
            </a:r>
            <a:r>
              <a:rPr lang="en-US" altLang="en-GB" sz="4400" b="1" dirty="0">
                <a:gradFill>
                  <a:gsLst>
                    <a:gs pos="0">
                      <a:srgbClr val="E30000"/>
                    </a:gs>
                    <a:gs pos="100000">
                      <a:srgbClr val="760303"/>
                    </a:gs>
                  </a:gsLst>
                  <a:lin scaled="0"/>
                </a:gradFill>
                <a:latin typeface="Times New Roman" panose="02020603050405020304" charset="0"/>
                <a:cs typeface="Times New Roman" panose="02020603050405020304" charset="0"/>
              </a:rPr>
              <a:t>T </a:t>
            </a:r>
            <a:r>
              <a:rPr lang="en-GB" sz="4400" b="1" dirty="0">
                <a:gradFill>
                  <a:gsLst>
                    <a:gs pos="0">
                      <a:srgbClr val="E30000"/>
                    </a:gs>
                    <a:gs pos="100000">
                      <a:srgbClr val="760303"/>
                    </a:gs>
                  </a:gsLst>
                  <a:lin scaled="0"/>
                </a:gradFill>
                <a:latin typeface="Times New Roman" panose="02020603050405020304" charset="0"/>
                <a:cs typeface="Times New Roman" panose="02020603050405020304" charset="0"/>
              </a:rPr>
              <a:t>PHÂN MÔN CHÍNH TẢ NGHE VIẾT</a:t>
            </a:r>
          </a:p>
        </p:txBody>
      </p:sp>
      <p:sp>
        <p:nvSpPr>
          <p:cNvPr id="250" name="Google Shape;250;p31"/>
          <p:cNvSpPr txBox="1">
            <a:spLocks noGrp="1"/>
          </p:cNvSpPr>
          <p:nvPr>
            <p:ph type="subTitle" idx="1"/>
          </p:nvPr>
        </p:nvSpPr>
        <p:spPr>
          <a:xfrm>
            <a:off x="1403985" y="3182620"/>
            <a:ext cx="6063615" cy="152463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2000">
                <a:latin typeface="Times New Roman" panose="02020603050405020304" charset="0"/>
                <a:cs typeface="Times New Roman" panose="02020603050405020304" charset="0"/>
              </a:rPr>
              <a:t>Họ và tên giáo viên: </a:t>
            </a:r>
            <a:r>
              <a:rPr lang="en-GB" sz="2000" b="1">
                <a:latin typeface="Times New Roman" panose="02020603050405020304" charset="0"/>
                <a:cs typeface="Times New Roman" panose="02020603050405020304" charset="0"/>
              </a:rPr>
              <a:t>Nguyễn Thị Hai</a:t>
            </a:r>
          </a:p>
          <a:p>
            <a:pPr marL="0" lvl="0" indent="0" algn="ctr" rtl="0">
              <a:spcBef>
                <a:spcPts val="0"/>
              </a:spcBef>
              <a:spcAft>
                <a:spcPts val="0"/>
              </a:spcAft>
              <a:buNone/>
            </a:pPr>
            <a:r>
              <a:rPr lang="en-GB" sz="2000">
                <a:latin typeface="Times New Roman" panose="02020603050405020304" charset="0"/>
                <a:cs typeface="Times New Roman" panose="02020603050405020304" charset="0"/>
              </a:rPr>
              <a:t>Đơn vị: Trường Tiểu học Nhị Thành</a:t>
            </a:r>
          </a:p>
          <a:p>
            <a:pPr marL="0" lvl="0" indent="0" algn="ctr" rtl="0">
              <a:spcBef>
                <a:spcPts val="0"/>
              </a:spcBef>
              <a:spcAft>
                <a:spcPts val="0"/>
              </a:spcAft>
              <a:buNone/>
            </a:pPr>
            <a:r>
              <a:rPr lang="en-GB" sz="2000">
                <a:latin typeface="Times New Roman" panose="02020603050405020304" charset="0"/>
                <a:cs typeface="Times New Roman" panose="02020603050405020304" charset="0"/>
              </a:rPr>
              <a:t>Chức vụ hiện nay: Dạy lớp 5/4</a:t>
            </a:r>
          </a:p>
          <a:p>
            <a:pPr marL="0" lvl="0" indent="0" algn="ctr" rtl="0">
              <a:spcBef>
                <a:spcPts val="0"/>
              </a:spcBef>
              <a:spcAft>
                <a:spcPts val="0"/>
              </a:spcAft>
              <a:buNone/>
            </a:pPr>
            <a:r>
              <a:rPr lang="en-GB" sz="2000">
                <a:latin typeface="Times New Roman" panose="02020603050405020304" charset="0"/>
                <a:cs typeface="Times New Roman" panose="02020603050405020304" charset="0"/>
              </a:rPr>
              <a:t>Môn dự thi: Chính tả</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9"/>
                                        </p:tgtEl>
                                        <p:attrNameLst>
                                          <p:attrName>style.visibility</p:attrName>
                                        </p:attrNameLst>
                                      </p:cBhvr>
                                      <p:to>
                                        <p:strVal val="visible"/>
                                      </p:to>
                                    </p:set>
                                    <p:anim calcmode="lin" valueType="num">
                                      <p:cBhvr additive="base">
                                        <p:cTn id="7" dur="500" fill="hold"/>
                                        <p:tgtEl>
                                          <p:spTgt spid="249"/>
                                        </p:tgtEl>
                                        <p:attrNameLst>
                                          <p:attrName>ppt_x</p:attrName>
                                        </p:attrNameLst>
                                      </p:cBhvr>
                                      <p:tavLst>
                                        <p:tav tm="0">
                                          <p:val>
                                            <p:strVal val="#ppt_x"/>
                                          </p:val>
                                        </p:tav>
                                        <p:tav tm="100000">
                                          <p:val>
                                            <p:strVal val="#ppt_x"/>
                                          </p:val>
                                        </p:tav>
                                      </p:tavLst>
                                    </p:anim>
                                    <p:anim calcmode="lin" valueType="num">
                                      <p:cBhvr additive="base">
                                        <p:cTn id="8" dur="500" fill="hold"/>
                                        <p:tgtEl>
                                          <p:spTgt spid="24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250">
                                            <p:txEl>
                                              <p:pRg st="0" end="0"/>
                                            </p:txEl>
                                          </p:spTgt>
                                        </p:tgtEl>
                                        <p:attrNameLst>
                                          <p:attrName>style.visibility</p:attrName>
                                        </p:attrNameLst>
                                      </p:cBhvr>
                                      <p:to>
                                        <p:strVal val="visible"/>
                                      </p:to>
                                    </p:set>
                                    <p:anim calcmode="lin" valueType="num">
                                      <p:cBhvr>
                                        <p:cTn id="13" dur="1000" fill="hold"/>
                                        <p:tgtEl>
                                          <p:spTgt spid="250">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250">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250">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250">
                                            <p:txEl>
                                              <p:pRg st="1" end="1"/>
                                            </p:txEl>
                                          </p:spTgt>
                                        </p:tgtEl>
                                        <p:attrNameLst>
                                          <p:attrName>style.visibility</p:attrName>
                                        </p:attrNameLst>
                                      </p:cBhvr>
                                      <p:to>
                                        <p:strVal val="visible"/>
                                      </p:to>
                                    </p:set>
                                    <p:anim calcmode="lin" valueType="num">
                                      <p:cBhvr>
                                        <p:cTn id="20" dur="1000" fill="hold"/>
                                        <p:tgtEl>
                                          <p:spTgt spid="250">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250">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25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250">
                                            <p:txEl>
                                              <p:pRg st="2" end="2"/>
                                            </p:txEl>
                                          </p:spTgt>
                                        </p:tgtEl>
                                        <p:attrNameLst>
                                          <p:attrName>style.visibility</p:attrName>
                                        </p:attrNameLst>
                                      </p:cBhvr>
                                      <p:to>
                                        <p:strVal val="visible"/>
                                      </p:to>
                                    </p:set>
                                    <p:anim calcmode="lin" valueType="num">
                                      <p:cBhvr>
                                        <p:cTn id="27" dur="1000" fill="hold"/>
                                        <p:tgtEl>
                                          <p:spTgt spid="250">
                                            <p:txEl>
                                              <p:pRg st="2" end="2"/>
                                            </p:txEl>
                                          </p:spTgt>
                                        </p:tgtEl>
                                        <p:attrNameLst>
                                          <p:attrName>ppt_w</p:attrName>
                                        </p:attrNameLst>
                                      </p:cBhvr>
                                      <p:tavLst>
                                        <p:tav tm="0">
                                          <p:val>
                                            <p:strVal val="#ppt_w*0.70"/>
                                          </p:val>
                                        </p:tav>
                                        <p:tav tm="100000">
                                          <p:val>
                                            <p:strVal val="#ppt_w"/>
                                          </p:val>
                                        </p:tav>
                                      </p:tavLst>
                                    </p:anim>
                                    <p:anim calcmode="lin" valueType="num">
                                      <p:cBhvr>
                                        <p:cTn id="28" dur="1000" fill="hold"/>
                                        <p:tgtEl>
                                          <p:spTgt spid="250">
                                            <p:txEl>
                                              <p:pRg st="2" end="2"/>
                                            </p:txEl>
                                          </p:spTgt>
                                        </p:tgtEl>
                                        <p:attrNameLst>
                                          <p:attrName>ppt_h</p:attrName>
                                        </p:attrNameLst>
                                      </p:cBhvr>
                                      <p:tavLst>
                                        <p:tav tm="0">
                                          <p:val>
                                            <p:strVal val="#ppt_h"/>
                                          </p:val>
                                        </p:tav>
                                        <p:tav tm="100000">
                                          <p:val>
                                            <p:strVal val="#ppt_h"/>
                                          </p:val>
                                        </p:tav>
                                      </p:tavLst>
                                    </p:anim>
                                    <p:animEffect transition="in" filter="fade">
                                      <p:cBhvr>
                                        <p:cTn id="29" dur="1000"/>
                                        <p:tgtEl>
                                          <p:spTgt spid="250">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250">
                                            <p:txEl>
                                              <p:pRg st="3" end="3"/>
                                            </p:txEl>
                                          </p:spTgt>
                                        </p:tgtEl>
                                        <p:attrNameLst>
                                          <p:attrName>style.visibility</p:attrName>
                                        </p:attrNameLst>
                                      </p:cBhvr>
                                      <p:to>
                                        <p:strVal val="visible"/>
                                      </p:to>
                                    </p:set>
                                    <p:anim calcmode="lin" valueType="num">
                                      <p:cBhvr>
                                        <p:cTn id="34" dur="1000" fill="hold"/>
                                        <p:tgtEl>
                                          <p:spTgt spid="250">
                                            <p:txEl>
                                              <p:pRg st="3" end="3"/>
                                            </p:txEl>
                                          </p:spTgt>
                                        </p:tgtEl>
                                        <p:attrNameLst>
                                          <p:attrName>ppt_w</p:attrName>
                                        </p:attrNameLst>
                                      </p:cBhvr>
                                      <p:tavLst>
                                        <p:tav tm="0">
                                          <p:val>
                                            <p:strVal val="#ppt_w*0.70"/>
                                          </p:val>
                                        </p:tav>
                                        <p:tav tm="100000">
                                          <p:val>
                                            <p:strVal val="#ppt_w"/>
                                          </p:val>
                                        </p:tav>
                                      </p:tavLst>
                                    </p:anim>
                                    <p:anim calcmode="lin" valueType="num">
                                      <p:cBhvr>
                                        <p:cTn id="35" dur="1000" fill="hold"/>
                                        <p:tgtEl>
                                          <p:spTgt spid="250">
                                            <p:txEl>
                                              <p:pRg st="3" end="3"/>
                                            </p:txEl>
                                          </p:spTgt>
                                        </p:tgtEl>
                                        <p:attrNameLst>
                                          <p:attrName>ppt_h</p:attrName>
                                        </p:attrNameLst>
                                      </p:cBhvr>
                                      <p:tavLst>
                                        <p:tav tm="0">
                                          <p:val>
                                            <p:strVal val="#ppt_h"/>
                                          </p:val>
                                        </p:tav>
                                        <p:tav tm="100000">
                                          <p:val>
                                            <p:strVal val="#ppt_h"/>
                                          </p:val>
                                        </p:tav>
                                      </p:tavLst>
                                    </p:anim>
                                    <p:animEffect transition="in" filter="fade">
                                      <p:cBhvr>
                                        <p:cTn id="36" dur="1000"/>
                                        <p:tgtEl>
                                          <p:spTgt spid="2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 grpId="0"/>
      <p:bldP spid="249" grpId="1"/>
      <p:bldP spid="250" grpId="0" build="p"/>
      <p:bldP spid="250"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Google Shape;381;p40"/>
          <p:cNvSpPr txBox="1">
            <a:spLocks noGrp="1"/>
          </p:cNvSpPr>
          <p:nvPr>
            <p:ph type="title" idx="2"/>
          </p:nvPr>
        </p:nvSpPr>
        <p:spPr>
          <a:xfrm>
            <a:off x="459740" y="123825"/>
            <a:ext cx="8340725" cy="128968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b="1">
                <a:latin typeface="Times New Roman" panose="02020603050405020304" charset="0"/>
                <a:cs typeface="Times New Roman" panose="02020603050405020304" charset="0"/>
              </a:rPr>
              <a:t>  </a:t>
            </a:r>
            <a:r>
              <a:rPr lang="en-GB" sz="2400" b="1">
                <a:solidFill>
                  <a:srgbClr val="074BC7"/>
                </a:solidFill>
                <a:latin typeface="Times New Roman" panose="02020603050405020304" charset="0"/>
                <a:cs typeface="Times New Roman" panose="02020603050405020304" charset="0"/>
              </a:rPr>
              <a:t>b.2 Giúp học sinh phát âm chuẩn Tiếng Việt để viết đúng các phụ âm đầu: ch/ tr; g/ r; s/ x .... và âm cuối n/ ng; c/ t; t/ ch ....</a:t>
            </a:r>
          </a:p>
        </p:txBody>
      </p:sp>
      <p:sp>
        <p:nvSpPr>
          <p:cNvPr id="392" name="Google Shape;392;p40"/>
          <p:cNvSpPr txBox="1">
            <a:spLocks noGrp="1"/>
          </p:cNvSpPr>
          <p:nvPr>
            <p:ph type="title" idx="5"/>
          </p:nvPr>
        </p:nvSpPr>
        <p:spPr>
          <a:xfrm>
            <a:off x="971550" y="1419860"/>
            <a:ext cx="7654290" cy="3355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dirty="0">
                <a:latin typeface="Times New Roman" panose="02020603050405020304" charset="0"/>
                <a:cs typeface="Times New Roman" panose="02020603050405020304" charset="0"/>
              </a:rPr>
              <a:t>-</a:t>
            </a:r>
            <a:r>
              <a:rPr lang="en-GB" dirty="0" err="1">
                <a:latin typeface="Times New Roman" panose="02020603050405020304" charset="0"/>
                <a:cs typeface="Times New Roman" panose="02020603050405020304" charset="0"/>
              </a:rPr>
              <a:t>Chữ</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viết</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là</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thứ</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chữ</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ghi</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âm</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ít</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phụ</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thuộc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vào</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ngữ</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pháp</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cho</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nên</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có</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đọc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đúng</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thì</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mới</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viết</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đúng</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chính</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tả</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Từ</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đó</a:t>
            </a:r>
            <a:r>
              <a:rPr lang="en-GB" dirty="0">
                <a:latin typeface="Times New Roman" panose="02020603050405020304" charset="0"/>
                <a:cs typeface="Times New Roman" panose="02020603050405020304" charset="0"/>
              </a:rPr>
              <a:t> ở </a:t>
            </a:r>
            <a:r>
              <a:rPr lang="en-GB" dirty="0" err="1">
                <a:latin typeface="Times New Roman" panose="02020603050405020304" charset="0"/>
                <a:cs typeface="Times New Roman" panose="02020603050405020304" charset="0"/>
              </a:rPr>
              <a:t>các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giờ</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dạy</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tập</a:t>
            </a:r>
            <a:r>
              <a:rPr lang="en-GB" dirty="0">
                <a:latin typeface="Times New Roman" panose="02020603050405020304" charset="0"/>
                <a:cs typeface="Times New Roman" panose="02020603050405020304" charset="0"/>
              </a:rPr>
              <a:t> </a:t>
            </a:r>
            <a:r>
              <a:rPr lang="en-GB" dirty="0" err="1" smtClean="0">
                <a:latin typeface="Times New Roman" panose="02020603050405020304" charset="0"/>
                <a:cs typeface="Times New Roman" panose="02020603050405020304" charset="0"/>
              </a:rPr>
              <a:t>đọc</a:t>
            </a:r>
            <a:r>
              <a:rPr lang="en-GB" dirty="0" smtClean="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tôi</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cho</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học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sinh</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phát</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âm</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đúng</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tập</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trung</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vào</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sữa</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cho</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các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em</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đối</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với</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các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phụ</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âm</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ch</a:t>
            </a:r>
            <a:r>
              <a:rPr lang="en-GB" dirty="0">
                <a:latin typeface="Times New Roman" panose="02020603050405020304" charset="0"/>
                <a:cs typeface="Times New Roman" panose="02020603050405020304" charset="0"/>
              </a:rPr>
              <a:t>/ tr. </a:t>
            </a:r>
            <a:r>
              <a:rPr lang="en-GB" dirty="0" err="1">
                <a:latin typeface="Times New Roman" panose="02020603050405020304" charset="0"/>
                <a:cs typeface="Times New Roman" panose="02020603050405020304" charset="0"/>
              </a:rPr>
              <a:t>Vì</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khi</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các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em</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phát</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âm</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tr</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lại</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nghe</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giống</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ch</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Trong</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giờ</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học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chính</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tả</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tôi</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giành</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một</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thời</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gian</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nhất</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định</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hợp</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lí</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để</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luyện</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tập</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viết</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chữ</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khó</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tôi</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hướng</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dẫn</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các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em</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phân</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tích</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cách</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phát</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âm</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các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vần</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khó</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chữ</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khó</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từ</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khó</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mà</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tôi</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xác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định</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là</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trọng</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tâm</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mà</a:t>
            </a:r>
            <a:r>
              <a:rPr lang="en-GB" dirty="0">
                <a:latin typeface="Times New Roman" panose="02020603050405020304" charset="0"/>
                <a:cs typeface="Times New Roman" panose="02020603050405020304" charset="0"/>
              </a:rPr>
              <a:t> ở </a:t>
            </a:r>
            <a:r>
              <a:rPr lang="en-GB" dirty="0" err="1">
                <a:latin typeface="Times New Roman" panose="02020603050405020304" charset="0"/>
                <a:cs typeface="Times New Roman" panose="02020603050405020304" charset="0"/>
              </a:rPr>
              <a:t>lớp</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các</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em</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thường</a:t>
            </a:r>
            <a:r>
              <a:rPr lang="en-GB" dirty="0">
                <a:latin typeface="Times New Roman" panose="02020603050405020304" charset="0"/>
                <a:cs typeface="Times New Roman" panose="02020603050405020304" charset="0"/>
              </a:rPr>
              <a:t> </a:t>
            </a:r>
            <a:r>
              <a:rPr lang="en-GB" dirty="0" err="1">
                <a:latin typeface="Times New Roman" panose="02020603050405020304" charset="0"/>
                <a:cs typeface="Times New Roman" panose="02020603050405020304" charset="0"/>
              </a:rPr>
              <a:t>nhầm</a:t>
            </a:r>
            <a:r>
              <a:rPr lang="en-GB" dirty="0">
                <a:latin typeface="Times New Roman" panose="02020603050405020304" charset="0"/>
                <a:cs typeface="Times New Roman" panose="02020603050405020304" charset="0"/>
              </a:rPr>
              <a:t>.</a:t>
            </a:r>
            <a:br>
              <a:rPr lang="en-GB" dirty="0">
                <a:latin typeface="Times New Roman" panose="02020603050405020304" charset="0"/>
                <a:cs typeface="Times New Roman" panose="02020603050405020304" charset="0"/>
              </a:rPr>
            </a:br>
            <a:r>
              <a:rPr lang="en-US" altLang="en-GB" sz="1800" dirty="0">
                <a:latin typeface="Times New Roman" panose="02020603050405020304" charset="0"/>
                <a:cs typeface="Times New Roman" panose="02020603050405020304" charset="0"/>
              </a:rPr>
              <a:t>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1"/>
                                        </p:tgtEl>
                                        <p:attrNameLst>
                                          <p:attrName>style.visibility</p:attrName>
                                        </p:attrNameLst>
                                      </p:cBhvr>
                                      <p:to>
                                        <p:strVal val="visible"/>
                                      </p:to>
                                    </p:set>
                                    <p:anim calcmode="lin" valueType="num">
                                      <p:cBhvr additive="base">
                                        <p:cTn id="7" dur="500" fill="hold"/>
                                        <p:tgtEl>
                                          <p:spTgt spid="381"/>
                                        </p:tgtEl>
                                        <p:attrNameLst>
                                          <p:attrName>ppt_x</p:attrName>
                                        </p:attrNameLst>
                                      </p:cBhvr>
                                      <p:tavLst>
                                        <p:tav tm="0">
                                          <p:val>
                                            <p:strVal val="#ppt_x"/>
                                          </p:val>
                                        </p:tav>
                                        <p:tav tm="100000">
                                          <p:val>
                                            <p:strVal val="#ppt_x"/>
                                          </p:val>
                                        </p:tav>
                                      </p:tavLst>
                                    </p:anim>
                                    <p:anim calcmode="lin" valueType="num">
                                      <p:cBhvr additive="base">
                                        <p:cTn id="8" dur="500" fill="hold"/>
                                        <p:tgtEl>
                                          <p:spTgt spid="38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392"/>
                                        </p:tgtEl>
                                        <p:attrNameLst>
                                          <p:attrName>style.visibility</p:attrName>
                                        </p:attrNameLst>
                                      </p:cBhvr>
                                      <p:to>
                                        <p:strVal val="visible"/>
                                      </p:to>
                                    </p:set>
                                    <p:animEffect transition="in" filter="fade">
                                      <p:cBhvr>
                                        <p:cTn id="13" dur="2000"/>
                                        <p:tgtEl>
                                          <p:spTgt spid="392"/>
                                        </p:tgtEl>
                                      </p:cBhvr>
                                    </p:animEffect>
                                    <p:anim calcmode="lin" valueType="num">
                                      <p:cBhvr>
                                        <p:cTn id="14" dur="2000" fill="hold"/>
                                        <p:tgtEl>
                                          <p:spTgt spid="392"/>
                                        </p:tgtEl>
                                        <p:attrNameLst>
                                          <p:attrName>ppt_w</p:attrName>
                                        </p:attrNameLst>
                                      </p:cBhvr>
                                      <p:tavLst>
                                        <p:tav tm="0" fmla="#ppt_w*sin(2.5*pi*$)">
                                          <p:val>
                                            <p:fltVal val="0"/>
                                          </p:val>
                                        </p:tav>
                                        <p:tav tm="100000">
                                          <p:val>
                                            <p:fltVal val="1"/>
                                          </p:val>
                                        </p:tav>
                                      </p:tavLst>
                                    </p:anim>
                                    <p:anim calcmode="lin" valueType="num">
                                      <p:cBhvr>
                                        <p:cTn id="15" dur="2000" fill="hold"/>
                                        <p:tgtEl>
                                          <p:spTgt spid="39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 grpId="0"/>
      <p:bldP spid="381" grpId="1"/>
      <p:bldP spid="392" grpId="0"/>
      <p:bldP spid="39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5795" y="211455"/>
            <a:ext cx="6891655" cy="4604385"/>
          </a:xfrm>
        </p:spPr>
        <p:txBody>
          <a:bodyPr/>
          <a:lstStyle/>
          <a:p>
            <a:r>
              <a:rPr lang="en-GB" sz="2200" b="1" u="sng">
                <a:latin typeface="Times New Roman" panose="02020603050405020304" charset="0"/>
                <a:cs typeface="Times New Roman" panose="02020603050405020304" charset="0"/>
                <a:sym typeface="+mn-ea"/>
              </a:rPr>
              <a:t>Ví dụ:</a:t>
            </a:r>
            <a:r>
              <a:rPr lang="en-GB" sz="2200">
                <a:latin typeface="Times New Roman" panose="02020603050405020304" charset="0"/>
                <a:cs typeface="Times New Roman" panose="02020603050405020304" charset="0"/>
                <a:sym typeface="+mn-ea"/>
              </a:rPr>
              <a:t> “trông thấy” mà các em đọc là “chông thấy” hoặc đối với âm đầu r/g khi phát âm “r” học sinh đọc nhầm lẫn với “g” </a:t>
            </a:r>
            <a:br>
              <a:rPr lang="en-GB" sz="2200">
                <a:latin typeface="Times New Roman" panose="02020603050405020304" charset="0"/>
                <a:cs typeface="Times New Roman" panose="02020603050405020304" charset="0"/>
                <a:sym typeface="+mn-ea"/>
              </a:rPr>
            </a:br>
            <a:r>
              <a:rPr lang="en-GB" sz="2200" b="1" u="sng">
                <a:latin typeface="Times New Roman" panose="02020603050405020304" charset="0"/>
                <a:cs typeface="Times New Roman" panose="02020603050405020304" charset="0"/>
                <a:sym typeface="+mn-ea"/>
              </a:rPr>
              <a:t> Ví dụ:</a:t>
            </a:r>
            <a:r>
              <a:rPr lang="en-GB" sz="2200">
                <a:latin typeface="Times New Roman" panose="02020603050405020304" charset="0"/>
                <a:cs typeface="Times New Roman" panose="02020603050405020304" charset="0"/>
                <a:sym typeface="+mn-ea"/>
              </a:rPr>
              <a:t> “nhặt rau” mà các em lại phát âm là “nhặt gao” hoặc với phụ âm s/x khi phát âm “s” lại nghe giống “x” hoặc ngược lại.</a:t>
            </a:r>
            <a:br>
              <a:rPr lang="en-GB" sz="2200">
                <a:latin typeface="Times New Roman" panose="02020603050405020304" charset="0"/>
                <a:cs typeface="Times New Roman" panose="02020603050405020304" charset="0"/>
                <a:sym typeface="+mn-ea"/>
              </a:rPr>
            </a:br>
            <a:r>
              <a:rPr lang="en-GB" sz="2200">
                <a:latin typeface="Times New Roman" panose="02020603050405020304" charset="0"/>
                <a:cs typeface="Times New Roman" panose="02020603050405020304" charset="0"/>
                <a:sym typeface="+mn-ea"/>
              </a:rPr>
              <a:t> - Trường hợp nguyên âm đứng trước âm cuối “n” thì đọc dài hơi hơn còn âm cuối “ng” thì đọc ngắn hơi lại. Căn cứ vào cách đọc đó học sinh sẽ viết đúng các âm cuối n/ng.</a:t>
            </a:r>
            <a:br>
              <a:rPr lang="en-GB" sz="2200">
                <a:latin typeface="Times New Roman" panose="02020603050405020304" charset="0"/>
                <a:cs typeface="Times New Roman" panose="02020603050405020304" charset="0"/>
                <a:sym typeface="+mn-ea"/>
              </a:rPr>
            </a:br>
            <a:r>
              <a:rPr lang="en-GB" sz="2200">
                <a:latin typeface="Times New Roman" panose="02020603050405020304" charset="0"/>
                <a:cs typeface="Times New Roman" panose="02020603050405020304" charset="0"/>
                <a:sym typeface="+mn-ea"/>
              </a:rPr>
              <a:t>- Còn đối vơi âm cuối t/ch, khi đọc những tiếng có âm cuối “t” thì nhấn giọng còn âm cuối “ch” giọng bình thường.</a:t>
            </a:r>
            <a:r>
              <a:rPr lang="en-GB" sz="2200">
                <a:latin typeface="Times New Roman" panose="02020603050405020304" charset="0"/>
                <a:cs typeface="Times New Roman" panose="02020603050405020304" charset="0"/>
              </a:rPr>
              <a:t/>
            </a:r>
            <a:br>
              <a:rPr lang="en-GB" sz="2200">
                <a:latin typeface="Times New Roman" panose="02020603050405020304" charset="0"/>
                <a:cs typeface="Times New Roman" panose="02020603050405020304" charset="0"/>
              </a:rPr>
            </a:br>
            <a:endParaRPr lang="en-US" sz="220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38"/>
          <p:cNvSpPr txBox="1">
            <a:spLocks noGrp="1"/>
          </p:cNvSpPr>
          <p:nvPr>
            <p:ph type="title"/>
          </p:nvPr>
        </p:nvSpPr>
        <p:spPr>
          <a:xfrm>
            <a:off x="2123440" y="1275715"/>
            <a:ext cx="5511165" cy="284607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ltLang="en-GB" sz="3800" b="1">
                <a:latin typeface="Times New Roman" panose="02020603050405020304" charset="0"/>
                <a:cs typeface="Times New Roman" panose="02020603050405020304" charset="0"/>
              </a:rPr>
              <a:t>1</a:t>
            </a:r>
            <a:r>
              <a:rPr lang="en-GB" sz="3800" b="1">
                <a:latin typeface="Times New Roman" panose="02020603050405020304" charset="0"/>
                <a:cs typeface="Times New Roman" panose="02020603050405020304" charset="0"/>
              </a:rPr>
              <a:t>.3. Kết quả, hiệu quả của biện pháp trong việc nâng cao chất lượng công tác giảng dạy ở đơn vị: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4"/>
                                        </p:tgtEl>
                                        <p:attrNameLst>
                                          <p:attrName>style.visibility</p:attrName>
                                        </p:attrNameLst>
                                      </p:cBhvr>
                                      <p:to>
                                        <p:strVal val="visible"/>
                                      </p:to>
                                    </p:set>
                                    <p:animEffect transition="in" filter="fade">
                                      <p:cBhvr>
                                        <p:cTn id="7" dur="1000"/>
                                        <p:tgtEl>
                                          <p:spTgt spid="344"/>
                                        </p:tgtEl>
                                      </p:cBhvr>
                                    </p:animEffect>
                                    <p:anim calcmode="lin" valueType="num">
                                      <p:cBhvr>
                                        <p:cTn id="8" dur="1000" fill="hold"/>
                                        <p:tgtEl>
                                          <p:spTgt spid="344"/>
                                        </p:tgtEl>
                                        <p:attrNameLst>
                                          <p:attrName>ppt_x</p:attrName>
                                        </p:attrNameLst>
                                      </p:cBhvr>
                                      <p:tavLst>
                                        <p:tav tm="0">
                                          <p:val>
                                            <p:strVal val="#ppt_x"/>
                                          </p:val>
                                        </p:tav>
                                        <p:tav tm="100000">
                                          <p:val>
                                            <p:strVal val="#ppt_x"/>
                                          </p:val>
                                        </p:tav>
                                      </p:tavLst>
                                    </p:anim>
                                    <p:anim calcmode="lin" valueType="num">
                                      <p:cBhvr>
                                        <p:cTn id="9" dur="1000" fill="hold"/>
                                        <p:tgtEl>
                                          <p:spTgt spid="3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 grpId="0"/>
      <p:bldP spid="344"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2267585" y="51435"/>
            <a:ext cx="6564630" cy="1783715"/>
          </a:xfrm>
          <a:prstGeom prst="rect">
            <a:avLst/>
          </a:prstGeom>
          <a:noFill/>
          <a:ln w="9525">
            <a:noFill/>
          </a:ln>
        </p:spPr>
        <p:txBody>
          <a:bodyPr wrap="square">
            <a:spAutoFit/>
          </a:bodyPr>
          <a:lstStyle/>
          <a:p>
            <a:pPr marL="0" indent="0"/>
            <a:r>
              <a:rPr lang="en-US" sz="2200">
                <a:latin typeface="Times New Roman" panose="02020603050405020304" charset="0"/>
              </a:rPr>
              <a:t>  Qua vận dụng các biện pháp trên học sinh chuyển biến tích cực, tôi thấy khả năng viết chính tả của các em có tiến bộ rõ rệt. Các em viết rõ ràng hơn, ít mắc lỗi hơn. Các em đạt được kết quả đến giai đoạn hiện nay như sau: </a:t>
            </a:r>
            <a:endParaRPr lang="en-US" sz="2200"/>
          </a:p>
        </p:txBody>
      </p:sp>
      <p:graphicFrame>
        <p:nvGraphicFramePr>
          <p:cNvPr id="4" name="Table 3"/>
          <p:cNvGraphicFramePr/>
          <p:nvPr/>
        </p:nvGraphicFramePr>
        <p:xfrm>
          <a:off x="1514475" y="1775460"/>
          <a:ext cx="7442835" cy="3160395"/>
        </p:xfrm>
        <a:graphic>
          <a:graphicData uri="http://schemas.openxmlformats.org/drawingml/2006/table">
            <a:tbl>
              <a:tblPr firstRow="1" bandRow="1">
                <a:tableStyleId>{5940675A-B579-460E-94D1-54222C63F5DA}</a:tableStyleId>
              </a:tblPr>
              <a:tblGrid>
                <a:gridCol w="769620"/>
                <a:gridCol w="1147445"/>
                <a:gridCol w="858520"/>
                <a:gridCol w="749935"/>
                <a:gridCol w="1000760"/>
                <a:gridCol w="837565"/>
                <a:gridCol w="1057910"/>
                <a:gridCol w="1021080"/>
              </a:tblGrid>
              <a:tr h="1242695">
                <a:tc>
                  <a:txBody>
                    <a:bodyPr/>
                    <a:lstStyle/>
                    <a:p>
                      <a:pPr marL="0" indent="0">
                        <a:buNone/>
                      </a:pPr>
                      <a:r>
                        <a:rPr lang="en-US" sz="2000">
                          <a:latin typeface="Times New Roman" panose="02020603050405020304" charset="0"/>
                          <a:cs typeface="Times New Roman" panose="02020603050405020304" charset="0"/>
                        </a:rPr>
                        <a:t>Tổng số học sinh</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Giai đoạn</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lstStyle/>
                    <a:p>
                      <a:pPr marL="0" indent="0">
                        <a:buNone/>
                      </a:pPr>
                      <a:r>
                        <a:rPr lang="en-US" sz="2000">
                          <a:latin typeface="Times New Roman" panose="02020603050405020304" charset="0"/>
                          <a:cs typeface="Times New Roman" panose="02020603050405020304" charset="0"/>
                        </a:rPr>
                        <a:t>Hoàn thành tốt các bài viết</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vi-V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lstStyle/>
                    <a:p>
                      <a:pPr marL="0" indent="0">
                        <a:buNone/>
                      </a:pPr>
                      <a:r>
                        <a:rPr lang="en-US" sz="2000">
                          <a:latin typeface="Times New Roman" panose="02020603050405020304" charset="0"/>
                          <a:cs typeface="Times New Roman" panose="02020603050405020304" charset="0"/>
                        </a:rPr>
                        <a:t>Bài viết còn mắc một số lỗi </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vi-V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lstStyle/>
                    <a:p>
                      <a:pPr marL="0" indent="0">
                        <a:buNone/>
                      </a:pPr>
                      <a:r>
                        <a:rPr lang="en-US" sz="2000">
                          <a:latin typeface="Times New Roman" panose="02020603050405020304" charset="0"/>
                          <a:cs typeface="Times New Roman" panose="02020603050405020304" charset="0"/>
                        </a:rPr>
                        <a:t>Bài viết còn mắc quá nhiều lỗi </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vi-V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621030">
                <a:tc rowSpan="2">
                  <a:txBody>
                    <a:bodyPr/>
                    <a:lstStyle/>
                    <a:p>
                      <a:pPr marL="0" indent="0">
                        <a:buNone/>
                      </a:pPr>
                      <a:r>
                        <a:rPr lang="en-US" sz="2000">
                          <a:latin typeface="Times New Roman" panose="02020603050405020304" charset="0"/>
                          <a:cs typeface="Times New Roman" panose="02020603050405020304" charset="0"/>
                        </a:rPr>
                        <a:t>  20</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marL="0" indent="0">
                        <a:buNone/>
                      </a:pPr>
                      <a:r>
                        <a:rPr lang="en-US" sz="2000">
                          <a:latin typeface="Times New Roman" panose="02020603050405020304" charset="0"/>
                          <a:cs typeface="Times New Roman" panose="02020603050405020304" charset="0"/>
                        </a:rPr>
                        <a:t>Cuối tháng 9,10 </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Số lượng</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Tỷ lệ</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Số lượng</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Tỷ lệ</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Số lượng</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Tỷ lệ</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27990">
                <a:tc vMerge="1">
                  <a:txBody>
                    <a:bodyPr/>
                    <a:lstStyle/>
                    <a:p>
                      <a:endParaRPr lang="vi-V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xBody>
                    <a:bodyPr/>
                    <a:lstStyle/>
                    <a:p>
                      <a:endParaRPr lang="vi-V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lstStyle/>
                    <a:p>
                      <a:pPr marL="0" indent="0">
                        <a:buNone/>
                      </a:pPr>
                      <a:r>
                        <a:rPr lang="en-US" sz="2000">
                          <a:latin typeface="Times New Roman" panose="02020603050405020304" charset="0"/>
                          <a:cs typeface="Times New Roman" panose="02020603050405020304" charset="0"/>
                        </a:rPr>
                        <a:t>4</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20</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9</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45</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7</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35</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21665">
                <a:tc>
                  <a:txBody>
                    <a:bodyPr/>
                    <a:lstStyle/>
                    <a:p>
                      <a:pPr marL="0" indent="0">
                        <a:buNone/>
                      </a:pPr>
                      <a:r>
                        <a:rPr lang="en-US" sz="2000">
                          <a:latin typeface="Times New Roman" panose="02020603050405020304" charset="0"/>
                          <a:cs typeface="Times New Roman" panose="02020603050405020304" charset="0"/>
                        </a:rPr>
                        <a:t> </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lstStyle/>
                    <a:p>
                      <a:pPr marL="0" indent="0">
                        <a:buNone/>
                      </a:pPr>
                      <a:r>
                        <a:rPr lang="en-US" sz="2000">
                          <a:latin typeface="Times New Roman" panose="02020603050405020304" charset="0"/>
                          <a:cs typeface="Times New Roman" panose="02020603050405020304" charset="0"/>
                        </a:rPr>
                        <a:t>Cuối năm</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c rowSpan="2">
                  <a:txBody>
                    <a:bodyPr/>
                    <a:lstStyle/>
                    <a:p>
                      <a:pPr marL="0" indent="0">
                        <a:buNone/>
                      </a:pPr>
                      <a:r>
                        <a:rPr lang="en-US" sz="2000">
                          <a:latin typeface="Times New Roman" panose="02020603050405020304" charset="0"/>
                          <a:cs typeface="Times New Roman" panose="02020603050405020304" charset="0"/>
                        </a:rPr>
                        <a:t>6</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marL="0" indent="0">
                        <a:buNone/>
                      </a:pPr>
                      <a:r>
                        <a:rPr lang="en-US" sz="2000">
                          <a:latin typeface="Times New Roman" panose="02020603050405020304" charset="0"/>
                          <a:cs typeface="Times New Roman" panose="02020603050405020304" charset="0"/>
                        </a:rPr>
                        <a:t>30</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marL="0" indent="0">
                        <a:buNone/>
                      </a:pPr>
                      <a:r>
                        <a:rPr lang="en-US" sz="2000">
                          <a:latin typeface="Times New Roman" panose="02020603050405020304" charset="0"/>
                          <a:cs typeface="Times New Roman" panose="02020603050405020304" charset="0"/>
                        </a:rPr>
                        <a:t>11</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marL="0" indent="0">
                        <a:buNone/>
                      </a:pPr>
                      <a:r>
                        <a:rPr lang="en-US" sz="2000">
                          <a:latin typeface="Times New Roman" panose="02020603050405020304" charset="0"/>
                          <a:cs typeface="Times New Roman" panose="02020603050405020304" charset="0"/>
                        </a:rPr>
                        <a:t>55</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marL="0" indent="0">
                        <a:buNone/>
                      </a:pPr>
                      <a:r>
                        <a:rPr lang="en-US" sz="2000">
                          <a:latin typeface="Times New Roman" panose="02020603050405020304" charset="0"/>
                          <a:cs typeface="Times New Roman" panose="02020603050405020304" charset="0"/>
                        </a:rPr>
                        <a:t>3</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marL="0" indent="0">
                        <a:buNone/>
                      </a:pPr>
                      <a:r>
                        <a:rPr lang="en-US" sz="2000">
                          <a:latin typeface="Times New Roman" panose="02020603050405020304" charset="0"/>
                          <a:cs typeface="Times New Roman" panose="02020603050405020304" charset="0"/>
                        </a:rPr>
                        <a:t>15</a:t>
                      </a:r>
                      <a:endParaRPr lang="en-US" sz="200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7015">
                <a:tc>
                  <a:txBody>
                    <a:bodyPr/>
                    <a:lstStyle/>
                    <a:p>
                      <a:pPr marL="0" indent="0">
                        <a:buNone/>
                      </a:pPr>
                      <a:r>
                        <a:rPr lang="en-US">
                          <a:latin typeface="Times New Roman" panose="02020603050405020304" charset="0"/>
                          <a:cs typeface="Times New Roman" panose="02020603050405020304" charset="0"/>
                        </a:rPr>
                        <a:t> </a:t>
                      </a:r>
                      <a:endParaRPr lang="en-US">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a:latin typeface="Times New Roman" panose="02020603050405020304" charset="0"/>
                          <a:cs typeface="Times New Roman" panose="02020603050405020304" charset="0"/>
                        </a:rPr>
                        <a:t> </a:t>
                      </a:r>
                      <a:endParaRPr lang="en-US">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vi-V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xBody>
                    <a:bodyPr/>
                    <a:lstStyle/>
                    <a:p>
                      <a:endParaRPr lang="vi-V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xBody>
                    <a:bodyPr/>
                    <a:lstStyle/>
                    <a:p>
                      <a:endParaRPr lang="vi-V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xBody>
                    <a:bodyPr/>
                    <a:lstStyle/>
                    <a:p>
                      <a:endParaRPr lang="vi-V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xBody>
                    <a:bodyPr/>
                    <a:lstStyle/>
                    <a:p>
                      <a:endParaRPr lang="vi-V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xBody>
                    <a:bodyPr/>
                    <a:lstStyle/>
                    <a:p>
                      <a:endParaRPr lang="vi-V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500" decel="50000" fill="hold">
                                          <p:stCondLst>
                                            <p:cond delay="0"/>
                                          </p:stCondLst>
                                        </p:cTn>
                                        <p:tgtEl>
                                          <p:spTgt spid="100">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0">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0">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00">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0">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0">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0">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0">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22" dur="1000" fill="hold"/>
                                        <p:tgtEl>
                                          <p:spTgt spid="4"/>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42"/>
          <p:cNvSpPr txBox="1">
            <a:spLocks noGrp="1"/>
          </p:cNvSpPr>
          <p:nvPr>
            <p:ph type="title"/>
          </p:nvPr>
        </p:nvSpPr>
        <p:spPr>
          <a:xfrm>
            <a:off x="713105" y="668655"/>
            <a:ext cx="7717790" cy="383921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altLang="en-GB">
                <a:latin typeface="Times New Roman" panose="02020603050405020304" charset="0"/>
                <a:cs typeface="Times New Roman" panose="02020603050405020304" charset="0"/>
              </a:rPr>
              <a:t>=&gt;</a:t>
            </a:r>
            <a:r>
              <a:rPr lang="en-GB">
                <a:latin typeface="Times New Roman" panose="02020603050405020304" charset="0"/>
                <a:cs typeface="Times New Roman" panose="02020603050405020304" charset="0"/>
              </a:rPr>
              <a:t>Mặc dù kết quả đạt được chưa phải là tuyệt đối, nhưng nhìn chung đã thể hiện sự cố gắng và tiến bộ rất nhiều ở các em. Và kết quả này cũng là nguồn động viên để tôi tiếp tục duy trì, thực hiện các biện pháp nói trên. Đồng thời cũng khuyến khích tôi nghiên cứu, tìm thêm các biện pháp mới tích cực và hiệu quả hơn nữa nhằm nâng cao chất giảng dạy ở lớp mình..</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06"/>
                                        </p:tgtEl>
                                        <p:attrNameLst>
                                          <p:attrName>style.visibility</p:attrName>
                                        </p:attrNameLst>
                                      </p:cBhvr>
                                      <p:to>
                                        <p:strVal val="visible"/>
                                      </p:to>
                                    </p:set>
                                    <p:anim calcmode="discrete" valueType="clr">
                                      <p:cBhvr override="childStyle">
                                        <p:cTn id="7" dur="80"/>
                                        <p:tgtEl>
                                          <p:spTgt spid="40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06"/>
                                        </p:tgtEl>
                                        <p:attrNameLst>
                                          <p:attrName>fillcolor</p:attrName>
                                        </p:attrNameLst>
                                      </p:cBhvr>
                                      <p:tavLst>
                                        <p:tav tm="0">
                                          <p:val>
                                            <p:clrVal>
                                              <a:schemeClr val="accent2"/>
                                            </p:clrVal>
                                          </p:val>
                                        </p:tav>
                                        <p:tav tm="50000">
                                          <p:val>
                                            <p:clrVal>
                                              <a:schemeClr val="hlink"/>
                                            </p:clrVal>
                                          </p:val>
                                        </p:tav>
                                      </p:tavLst>
                                    </p:anim>
                                    <p:set>
                                      <p:cBhvr>
                                        <p:cTn id="9" dur="80"/>
                                        <p:tgtEl>
                                          <p:spTgt spid="40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Google Shape;455;p45"/>
          <p:cNvSpPr txBox="1">
            <a:spLocks noGrp="1"/>
          </p:cNvSpPr>
          <p:nvPr>
            <p:ph type="title"/>
          </p:nvPr>
        </p:nvSpPr>
        <p:spPr>
          <a:xfrm>
            <a:off x="1228090" y="1177925"/>
            <a:ext cx="6663690" cy="310642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200" b="1">
                <a:latin typeface="Times New Roman" panose="02020603050405020304" charset="0"/>
                <a:cs typeface="Times New Roman" panose="02020603050405020304" charset="0"/>
              </a:rPr>
              <a:t/>
            </a:r>
            <a:br>
              <a:rPr lang="en-GB" sz="3200" b="1">
                <a:latin typeface="Times New Roman" panose="02020603050405020304" charset="0"/>
                <a:cs typeface="Times New Roman" panose="02020603050405020304" charset="0"/>
              </a:rPr>
            </a:br>
            <a:r>
              <a:rPr lang="en-US" altLang="en-GB" sz="4000" b="1" i="1">
                <a:solidFill>
                  <a:srgbClr val="FF0000"/>
                </a:solidFill>
                <a:latin typeface="Times New Roman" panose="02020603050405020304" charset="0"/>
                <a:cs typeface="Times New Roman" panose="02020603050405020304" charset="0"/>
              </a:rPr>
              <a:t>02</a:t>
            </a:r>
            <a:r>
              <a:rPr lang="en-GB" sz="4000" b="1" i="1">
                <a:solidFill>
                  <a:srgbClr val="FF0000"/>
                </a:solidFill>
                <a:latin typeface="Times New Roman" panose="02020603050405020304" charset="0"/>
                <a:cs typeface="Times New Roman" panose="02020603050405020304" charset="0"/>
              </a:rPr>
              <a:t/>
            </a:r>
            <a:br>
              <a:rPr lang="en-GB" sz="4000" b="1" i="1">
                <a:solidFill>
                  <a:srgbClr val="FF0000"/>
                </a:solidFill>
                <a:latin typeface="Times New Roman" panose="02020603050405020304" charset="0"/>
                <a:cs typeface="Times New Roman" panose="02020603050405020304" charset="0"/>
              </a:rPr>
            </a:br>
            <a:r>
              <a:rPr lang="en-GB" sz="4000" b="1" i="1">
                <a:solidFill>
                  <a:srgbClr val="FF0000"/>
                </a:solidFill>
                <a:latin typeface="Times New Roman" panose="02020603050405020304" charset="0"/>
                <a:cs typeface="Times New Roman" panose="02020603050405020304" charset="0"/>
              </a:rPr>
              <a:t>Kế hoạch cải tiến, phát triển biện pháp để nâng cao chất lượng công tác giảng dạy trong thời gian tới:</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55"/>
                                        </p:tgtEl>
                                        <p:attrNameLst>
                                          <p:attrName>style.visibility</p:attrName>
                                        </p:attrNameLst>
                                      </p:cBhvr>
                                      <p:to>
                                        <p:strVal val="visible"/>
                                      </p:to>
                                    </p:set>
                                    <p:anim calcmode="lin" valueType="num">
                                      <p:cBhvr>
                                        <p:cTn id="7" dur="500" decel="50000" fill="hold">
                                          <p:stCondLst>
                                            <p:cond delay="0"/>
                                          </p:stCondLst>
                                        </p:cTn>
                                        <p:tgtEl>
                                          <p:spTgt spid="45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5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55"/>
                                        </p:tgtEl>
                                        <p:attrNameLst>
                                          <p:attrName>ppt_w</p:attrName>
                                        </p:attrNameLst>
                                      </p:cBhvr>
                                      <p:tavLst>
                                        <p:tav tm="0">
                                          <p:val>
                                            <p:strVal val="#ppt_w*.05"/>
                                          </p:val>
                                        </p:tav>
                                        <p:tav tm="100000">
                                          <p:val>
                                            <p:strVal val="#ppt_w"/>
                                          </p:val>
                                        </p:tav>
                                      </p:tavLst>
                                    </p:anim>
                                    <p:anim calcmode="lin" valueType="num">
                                      <p:cBhvr>
                                        <p:cTn id="10" dur="1000" fill="hold"/>
                                        <p:tgtEl>
                                          <p:spTgt spid="45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5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5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5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 grpId="0"/>
      <p:bldP spid="455"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830" y="123825"/>
            <a:ext cx="6724650" cy="4716780"/>
          </a:xfrm>
        </p:spPr>
        <p:txBody>
          <a:bodyPr/>
          <a:lstStyle/>
          <a:p>
            <a:r>
              <a:rPr lang="en-US" b="1">
                <a:highlight>
                  <a:srgbClr val="00FF00"/>
                </a:highlight>
                <a:latin typeface="Times New Roman" panose="02020603050405020304" charset="0"/>
                <a:cs typeface="Times New Roman" panose="02020603050405020304" charset="0"/>
              </a:rPr>
              <a:t>-Biện pháp về hoạt động giảng dạy của giáo viên</a:t>
            </a:r>
            <a:r>
              <a:rPr lang="en-US">
                <a:highlight>
                  <a:srgbClr val="00FF00"/>
                </a:highlight>
                <a:latin typeface="Times New Roman" panose="02020603050405020304" charset="0"/>
                <a:cs typeface="Times New Roman" panose="02020603050405020304" charset="0"/>
              </a:rPr>
              <a:t/>
            </a:r>
            <a:br>
              <a:rPr lang="en-US">
                <a:highlight>
                  <a:srgbClr val="00FF00"/>
                </a:highlight>
                <a:latin typeface="Times New Roman" panose="02020603050405020304" charset="0"/>
                <a:cs typeface="Times New Roman" panose="02020603050405020304" charset="0"/>
              </a:rPr>
            </a:br>
            <a:r>
              <a:rPr lang="en-US">
                <a:latin typeface="Times New Roman" panose="02020603050405020304" charset="0"/>
                <a:cs typeface="Times New Roman" panose="02020603050405020304" charset="0"/>
              </a:rPr>
              <a:t>Hiện nay, quá trình dạy học ở cấp tiểu học chủ yếu diễn ra trong lớp học. Giờ lên lớp quyết định chất lượng dạy học, đồng thời thể hiện rõ năng lực và trình độ của giáo viên. Vì vậy, giáo viên cần tự xây dựng nề nếp, kiểm soát giờ học bằng thời khóa biểu, thực hiện chương trình đảm bảo đúng chuyên môn, tránh trường hợp bỏ lớp.</a:t>
            </a:r>
            <a:endParaRPr 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Google Shape;425;p43"/>
          <p:cNvSpPr txBox="1">
            <a:spLocks noGrp="1"/>
          </p:cNvSpPr>
          <p:nvPr>
            <p:ph type="title"/>
          </p:nvPr>
        </p:nvSpPr>
        <p:spPr>
          <a:xfrm>
            <a:off x="713105" y="539750"/>
            <a:ext cx="7717790" cy="397002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2500" b="1">
                <a:highlight>
                  <a:srgbClr val="00FF00"/>
                </a:highlight>
                <a:latin typeface="Times New Roman" panose="02020603050405020304" charset="0"/>
                <a:cs typeface="Times New Roman" panose="02020603050405020304" charset="0"/>
              </a:rPr>
              <a:t>-Biện pháp về thực hiện hoạt động học tập của học sinh</a:t>
            </a:r>
            <a:r>
              <a:rPr lang="en-US" altLang="en-GB" sz="2500" b="1">
                <a:highlight>
                  <a:srgbClr val="00FF00"/>
                </a:highlight>
                <a:latin typeface="Times New Roman" panose="02020603050405020304" charset="0"/>
                <a:cs typeface="Times New Roman" panose="02020603050405020304" charset="0"/>
              </a:rPr>
              <a:t>:</a:t>
            </a:r>
            <a:r>
              <a:rPr lang="en-GB" sz="2500" b="1">
                <a:highlight>
                  <a:srgbClr val="00FF00"/>
                </a:highlight>
                <a:latin typeface="Times New Roman" panose="02020603050405020304" charset="0"/>
                <a:cs typeface="Times New Roman" panose="02020603050405020304" charset="0"/>
              </a:rPr>
              <a:t/>
            </a:r>
            <a:br>
              <a:rPr lang="en-GB" sz="2500" b="1">
                <a:highlight>
                  <a:srgbClr val="00FF00"/>
                </a:highlight>
                <a:latin typeface="Times New Roman" panose="02020603050405020304" charset="0"/>
                <a:cs typeface="Times New Roman" panose="02020603050405020304" charset="0"/>
              </a:rPr>
            </a:br>
            <a:r>
              <a:rPr lang="en-GB" sz="2500">
                <a:latin typeface="Times New Roman" panose="02020603050405020304" charset="0"/>
                <a:cs typeface="Times New Roman" panose="02020603050405020304" charset="0"/>
              </a:rPr>
              <a:t>Ngoài giờ học lý thuyết trên lớp, giáo viên cần phối hợp với cha mẹ, nhà trường cũng như chính quyền địa phương tổ chức các hoạt động ngoại khóa, giao lưu văn hóa văn nghệ, giúp các em phát triển toàn diện cả về đạo đức, lối sống cũng như kiến thức văn hóa thông thường. Ngoài ra, giáo viên cần nắm rõ năng lực học tập của từng em, từ đó có biện pháp phụ đạo kịp thời, nâng cao chất lượng giảng dạy.</a:t>
            </a:r>
          </a:p>
        </p:txBody>
      </p:sp>
      <p:pic>
        <p:nvPicPr>
          <p:cNvPr id="752" name="Google Shape;752;p61"/>
          <p:cNvPicPr preferRelativeResize="0"/>
          <p:nvPr/>
        </p:nvPicPr>
        <p:blipFill>
          <a:blip r:embed="rId3"/>
          <a:stretch>
            <a:fillRect/>
          </a:stretch>
        </p:blipFill>
        <p:spPr>
          <a:xfrm rot="3656196">
            <a:off x="7543217" y="2186896"/>
            <a:ext cx="1715291" cy="3852718"/>
          </a:xfrm>
          <a:prstGeom prst="rect">
            <a:avLst/>
          </a:prstGeom>
          <a:noFill/>
          <a:ln>
            <a:noFill/>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25"/>
                                        </p:tgtEl>
                                        <p:attrNameLst>
                                          <p:attrName>style.visibility</p:attrName>
                                        </p:attrNameLst>
                                      </p:cBhvr>
                                      <p:to>
                                        <p:strVal val="visible"/>
                                      </p:to>
                                    </p:set>
                                    <p:anim calcmode="lin" valueType="num">
                                      <p:cBhvr additive="base">
                                        <p:cTn id="7" dur="500" fill="hold"/>
                                        <p:tgtEl>
                                          <p:spTgt spid="425"/>
                                        </p:tgtEl>
                                        <p:attrNameLst>
                                          <p:attrName>ppt_x</p:attrName>
                                        </p:attrNameLst>
                                      </p:cBhvr>
                                      <p:tavLst>
                                        <p:tav tm="0">
                                          <p:val>
                                            <p:strVal val="#ppt_x"/>
                                          </p:val>
                                        </p:tav>
                                        <p:tav tm="100000">
                                          <p:val>
                                            <p:strVal val="#ppt_x"/>
                                          </p:val>
                                        </p:tav>
                                      </p:tavLst>
                                    </p:anim>
                                    <p:anim calcmode="lin" valueType="num">
                                      <p:cBhvr additive="base">
                                        <p:cTn id="8" dur="500" fill="hold"/>
                                        <p:tgtEl>
                                          <p:spTgt spid="4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 grpId="0"/>
      <p:bldP spid="425"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2" name="Google Shape;462;p46"/>
          <p:cNvSpPr txBox="1">
            <a:spLocks noGrp="1"/>
          </p:cNvSpPr>
          <p:nvPr>
            <p:ph type="body" idx="1"/>
          </p:nvPr>
        </p:nvSpPr>
        <p:spPr>
          <a:xfrm>
            <a:off x="2484120" y="555625"/>
            <a:ext cx="6210935" cy="4244340"/>
          </a:xfrm>
          <a:prstGeom prst="rect">
            <a:avLst/>
          </a:prstGeom>
        </p:spPr>
        <p:txBody>
          <a:bodyPr spcFirstLastPara="1" wrap="square" lIns="91425" tIns="91425" rIns="91425" bIns="91425" anchor="t" anchorCtr="0">
            <a:noAutofit/>
          </a:bodyPr>
          <a:lstStyle/>
          <a:p>
            <a:pPr marL="0" lvl="0" indent="0" algn="ctr" rtl="0">
              <a:spcBef>
                <a:spcPts val="0"/>
              </a:spcBef>
              <a:spcAft>
                <a:spcPts val="1200"/>
              </a:spcAft>
              <a:buNone/>
            </a:pPr>
            <a:r>
              <a:rPr lang="en-GB" sz="2800" b="1" dirty="0">
                <a:highlight>
                  <a:srgbClr val="00FF00"/>
                </a:highlight>
                <a:latin typeface="Times New Roman" panose="02020603050405020304" charset="0"/>
                <a:cs typeface="Times New Roman" panose="02020603050405020304" charset="0"/>
              </a:rPr>
              <a:t>-</a:t>
            </a:r>
            <a:r>
              <a:rPr lang="en-GB" sz="2800" b="1" dirty="0" err="1">
                <a:highlight>
                  <a:srgbClr val="00FF00"/>
                </a:highlight>
                <a:latin typeface="Times New Roman" panose="02020603050405020304" charset="0"/>
                <a:cs typeface="Times New Roman" panose="02020603050405020304" charset="0"/>
              </a:rPr>
              <a:t>Biện</a:t>
            </a:r>
            <a:r>
              <a:rPr lang="en-GB" sz="2800" b="1" dirty="0">
                <a:highlight>
                  <a:srgbClr val="00FF00"/>
                </a:highlight>
                <a:latin typeface="Times New Roman" panose="02020603050405020304" charset="0"/>
                <a:cs typeface="Times New Roman" panose="02020603050405020304" charset="0"/>
              </a:rPr>
              <a:t> </a:t>
            </a:r>
            <a:r>
              <a:rPr lang="en-GB" sz="2800" b="1" dirty="0" err="1">
                <a:highlight>
                  <a:srgbClr val="00FF00"/>
                </a:highlight>
                <a:latin typeface="Times New Roman" panose="02020603050405020304" charset="0"/>
                <a:cs typeface="Times New Roman" panose="02020603050405020304" charset="0"/>
              </a:rPr>
              <a:t>pháp</a:t>
            </a:r>
            <a:r>
              <a:rPr lang="en-GB" sz="2800" b="1" dirty="0">
                <a:highlight>
                  <a:srgbClr val="00FF00"/>
                </a:highlight>
                <a:latin typeface="Times New Roman" panose="02020603050405020304" charset="0"/>
                <a:cs typeface="Times New Roman" panose="02020603050405020304" charset="0"/>
              </a:rPr>
              <a:t> </a:t>
            </a:r>
            <a:r>
              <a:rPr lang="en-GB" sz="2800" b="1" dirty="0" err="1">
                <a:highlight>
                  <a:srgbClr val="00FF00"/>
                </a:highlight>
                <a:latin typeface="Times New Roman" panose="02020603050405020304" charset="0"/>
                <a:cs typeface="Times New Roman" panose="02020603050405020304" charset="0"/>
              </a:rPr>
              <a:t>về</a:t>
            </a:r>
            <a:r>
              <a:rPr lang="en-GB" sz="2800" b="1" dirty="0">
                <a:highlight>
                  <a:srgbClr val="00FF00"/>
                </a:highlight>
                <a:latin typeface="Times New Roman" panose="02020603050405020304" charset="0"/>
                <a:cs typeface="Times New Roman" panose="02020603050405020304" charset="0"/>
              </a:rPr>
              <a:t> </a:t>
            </a:r>
            <a:r>
              <a:rPr lang="en-GB" sz="2800" b="1" dirty="0" err="1">
                <a:highlight>
                  <a:srgbClr val="00FF00"/>
                </a:highlight>
                <a:latin typeface="Times New Roman" panose="02020603050405020304" charset="0"/>
                <a:cs typeface="Times New Roman" panose="02020603050405020304" charset="0"/>
              </a:rPr>
              <a:t>kiểm</a:t>
            </a:r>
            <a:r>
              <a:rPr lang="en-GB" sz="2800" b="1" dirty="0">
                <a:highlight>
                  <a:srgbClr val="00FF00"/>
                </a:highlight>
                <a:latin typeface="Times New Roman" panose="02020603050405020304" charset="0"/>
                <a:cs typeface="Times New Roman" panose="02020603050405020304" charset="0"/>
              </a:rPr>
              <a:t> </a:t>
            </a:r>
            <a:r>
              <a:rPr lang="en-GB" sz="2800" b="1" dirty="0" err="1">
                <a:highlight>
                  <a:srgbClr val="00FF00"/>
                </a:highlight>
                <a:latin typeface="Times New Roman" panose="02020603050405020304" charset="0"/>
                <a:cs typeface="Times New Roman" panose="02020603050405020304" charset="0"/>
              </a:rPr>
              <a:t>tra</a:t>
            </a:r>
            <a:r>
              <a:rPr lang="en-GB" sz="2800" b="1" dirty="0">
                <a:highlight>
                  <a:srgbClr val="00FF00"/>
                </a:highlight>
                <a:latin typeface="Times New Roman" panose="02020603050405020304" charset="0"/>
                <a:cs typeface="Times New Roman" panose="02020603050405020304" charset="0"/>
              </a:rPr>
              <a:t>, </a:t>
            </a:r>
            <a:r>
              <a:rPr lang="en-GB" sz="2800" b="1" dirty="0" err="1">
                <a:highlight>
                  <a:srgbClr val="00FF00"/>
                </a:highlight>
                <a:latin typeface="Times New Roman" panose="02020603050405020304" charset="0"/>
                <a:cs typeface="Times New Roman" panose="02020603050405020304" charset="0"/>
              </a:rPr>
              <a:t>đánh</a:t>
            </a:r>
            <a:r>
              <a:rPr lang="en-GB" sz="2800" b="1" dirty="0">
                <a:highlight>
                  <a:srgbClr val="00FF00"/>
                </a:highlight>
                <a:latin typeface="Times New Roman" panose="02020603050405020304" charset="0"/>
                <a:cs typeface="Times New Roman" panose="02020603050405020304" charset="0"/>
              </a:rPr>
              <a:t> </a:t>
            </a:r>
            <a:r>
              <a:rPr lang="en-GB" sz="2800" b="1" dirty="0" err="1">
                <a:highlight>
                  <a:srgbClr val="00FF00"/>
                </a:highlight>
                <a:latin typeface="Times New Roman" panose="02020603050405020304" charset="0"/>
                <a:cs typeface="Times New Roman" panose="02020603050405020304" charset="0"/>
              </a:rPr>
              <a:t>giá</a:t>
            </a:r>
            <a:r>
              <a:rPr lang="en-GB" sz="2800" b="1" dirty="0">
                <a:highlight>
                  <a:srgbClr val="00FF00"/>
                </a:highlight>
                <a:latin typeface="Times New Roman" panose="02020603050405020304" charset="0"/>
                <a:cs typeface="Times New Roman" panose="02020603050405020304" charset="0"/>
              </a:rPr>
              <a:t>:</a:t>
            </a:r>
          </a:p>
          <a:p>
            <a:pPr marL="0" lvl="0" indent="0" algn="ctr" rtl="0">
              <a:spcBef>
                <a:spcPts val="0"/>
              </a:spcBef>
              <a:spcAft>
                <a:spcPts val="1200"/>
              </a:spcAft>
              <a:buNone/>
            </a:pP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Kiểm</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tra</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đánh</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giá</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là</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khâu</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quan</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trọng</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quyết</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định</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hiệu</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quả</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giảng</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dạy</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của</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giáo</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viên</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Vì</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vậy</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mỗi</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thầy</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cô</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cần</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nghiêm</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túc</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khách</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quan</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đánh</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giá</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nhận</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xét</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học</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sinh</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Ngoài</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ra</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giáo</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viên</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cũng</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cần</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có</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kế</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hoạch</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kiểm</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tra</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đánh</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giá</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học</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sinh</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thường</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xuyên</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và</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theo</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từng</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thời</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điểm</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để</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đảm</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bảo</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chất</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lượng</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giáo</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dục</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tốt</a:t>
            </a:r>
            <a:r>
              <a:rPr lang="en-GB" sz="2800" dirty="0">
                <a:latin typeface="Times New Roman" panose="02020603050405020304" charset="0"/>
                <a:cs typeface="Times New Roman" panose="02020603050405020304" charset="0"/>
              </a:rPr>
              <a:t> </a:t>
            </a:r>
            <a:r>
              <a:rPr lang="en-GB" sz="2800" dirty="0" err="1">
                <a:latin typeface="Times New Roman" panose="02020603050405020304" charset="0"/>
                <a:cs typeface="Times New Roman" panose="02020603050405020304" charset="0"/>
              </a:rPr>
              <a:t>nhất</a:t>
            </a:r>
            <a:r>
              <a:rPr lang="en-GB" sz="2800" dirty="0">
                <a:latin typeface="Times New Roman" panose="02020603050405020304" charset="0"/>
                <a:cs typeface="Times New Roman" panose="02020603050405020304" charset="0"/>
              </a:rPr>
              <a:t>.</a:t>
            </a:r>
          </a:p>
        </p:txBody>
      </p:sp>
      <p:pic>
        <p:nvPicPr>
          <p:cNvPr id="464" name="Google Shape;464;p46"/>
          <p:cNvPicPr preferRelativeResize="0"/>
          <p:nvPr/>
        </p:nvPicPr>
        <p:blipFill rotWithShape="1">
          <a:blip r:embed="rId3"/>
          <a:srcRect/>
          <a:stretch>
            <a:fillRect/>
          </a:stretch>
        </p:blipFill>
        <p:spPr>
          <a:xfrm rot="-1639246">
            <a:off x="941800" y="2746450"/>
            <a:ext cx="1733751" cy="3947450"/>
          </a:xfrm>
          <a:prstGeom prst="rect">
            <a:avLst/>
          </a:prstGeom>
          <a:noFill/>
          <a:ln>
            <a:noFill/>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62">
                                            <p:txEl>
                                              <p:pRg st="0" end="0"/>
                                            </p:txEl>
                                          </p:spTgt>
                                        </p:tgtEl>
                                        <p:attrNameLst>
                                          <p:attrName>style.visibility</p:attrName>
                                        </p:attrNameLst>
                                      </p:cBhvr>
                                      <p:to>
                                        <p:strVal val="visible"/>
                                      </p:to>
                                    </p:set>
                                    <p:anim calcmode="lin" valueType="num">
                                      <p:cBhvr>
                                        <p:cTn id="7" dur="1000" fill="hold"/>
                                        <p:tgtEl>
                                          <p:spTgt spid="46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6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6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6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62">
                                            <p:txEl>
                                              <p:pRg st="1" end="1"/>
                                            </p:txEl>
                                          </p:spTgt>
                                        </p:tgtEl>
                                        <p:attrNameLst>
                                          <p:attrName>style.visibility</p:attrName>
                                        </p:attrNameLst>
                                      </p:cBhvr>
                                      <p:to>
                                        <p:strVal val="visible"/>
                                      </p:to>
                                    </p:set>
                                    <p:anim calcmode="lin" valueType="num">
                                      <p:cBhvr>
                                        <p:cTn id="15" dur="1000" fill="hold"/>
                                        <p:tgtEl>
                                          <p:spTgt spid="46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6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6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6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 grpId="0" build="p"/>
      <p:bldP spid="462"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49;p31"/>
          <p:cNvSpPr txBox="1">
            <a:spLocks/>
          </p:cNvSpPr>
          <p:nvPr/>
        </p:nvSpPr>
        <p:spPr>
          <a:xfrm>
            <a:off x="899592" y="304800"/>
            <a:ext cx="8064896" cy="287782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400"/>
              <a:buFont typeface="DM Serif Display"/>
              <a:buNone/>
              <a:defRPr sz="2800" b="0" i="0" u="none" strike="noStrike" cap="none">
                <a:solidFill>
                  <a:schemeClr val="dk1"/>
                </a:solidFill>
                <a:latin typeface="DM Serif Display"/>
                <a:ea typeface="DM Serif Display"/>
                <a:cs typeface="DM Serif Display"/>
                <a:sym typeface="DM Serif Display"/>
              </a:defRPr>
            </a:lvl1pPr>
            <a:lvl2pPr marR="0" lvl="1" algn="ctr" rtl="0">
              <a:lnSpc>
                <a:spcPct val="100000"/>
              </a:lnSpc>
              <a:spcBef>
                <a:spcPts val="0"/>
              </a:spcBef>
              <a:spcAft>
                <a:spcPts val="0"/>
              </a:spcAft>
              <a:buClr>
                <a:schemeClr val="dk1"/>
              </a:buClr>
              <a:buSzPts val="2400"/>
              <a:buFont typeface="DM Serif Display"/>
              <a:buNone/>
              <a:defRPr sz="2400" b="0" i="0" u="none" strike="noStrike" cap="none">
                <a:solidFill>
                  <a:schemeClr val="dk1"/>
                </a:solidFill>
                <a:latin typeface="DM Serif Display"/>
                <a:ea typeface="DM Serif Display"/>
                <a:cs typeface="DM Serif Display"/>
                <a:sym typeface="DM Serif Display"/>
              </a:defRPr>
            </a:lvl2pPr>
            <a:lvl3pPr marR="0" lvl="2" algn="ctr" rtl="0">
              <a:lnSpc>
                <a:spcPct val="100000"/>
              </a:lnSpc>
              <a:spcBef>
                <a:spcPts val="0"/>
              </a:spcBef>
              <a:spcAft>
                <a:spcPts val="0"/>
              </a:spcAft>
              <a:buClr>
                <a:schemeClr val="dk1"/>
              </a:buClr>
              <a:buSzPts val="2400"/>
              <a:buFont typeface="DM Serif Display"/>
              <a:buNone/>
              <a:defRPr sz="2400" b="0" i="0" u="none" strike="noStrike" cap="none">
                <a:solidFill>
                  <a:schemeClr val="dk1"/>
                </a:solidFill>
                <a:latin typeface="DM Serif Display"/>
                <a:ea typeface="DM Serif Display"/>
                <a:cs typeface="DM Serif Display"/>
                <a:sym typeface="DM Serif Display"/>
              </a:defRPr>
            </a:lvl3pPr>
            <a:lvl4pPr marR="0" lvl="3" algn="ctr" rtl="0">
              <a:lnSpc>
                <a:spcPct val="100000"/>
              </a:lnSpc>
              <a:spcBef>
                <a:spcPts val="0"/>
              </a:spcBef>
              <a:spcAft>
                <a:spcPts val="0"/>
              </a:spcAft>
              <a:buClr>
                <a:schemeClr val="dk1"/>
              </a:buClr>
              <a:buSzPts val="2400"/>
              <a:buFont typeface="DM Serif Display"/>
              <a:buNone/>
              <a:defRPr sz="2400" b="0" i="0" u="none" strike="noStrike" cap="none">
                <a:solidFill>
                  <a:schemeClr val="dk1"/>
                </a:solidFill>
                <a:latin typeface="DM Serif Display"/>
                <a:ea typeface="DM Serif Display"/>
                <a:cs typeface="DM Serif Display"/>
                <a:sym typeface="DM Serif Display"/>
              </a:defRPr>
            </a:lvl4pPr>
            <a:lvl5pPr marR="0" lvl="4" algn="ctr" rtl="0">
              <a:lnSpc>
                <a:spcPct val="100000"/>
              </a:lnSpc>
              <a:spcBef>
                <a:spcPts val="0"/>
              </a:spcBef>
              <a:spcAft>
                <a:spcPts val="0"/>
              </a:spcAft>
              <a:buClr>
                <a:schemeClr val="dk1"/>
              </a:buClr>
              <a:buSzPts val="2400"/>
              <a:buFont typeface="DM Serif Display"/>
              <a:buNone/>
              <a:defRPr sz="2400" b="0" i="0" u="none" strike="noStrike" cap="none">
                <a:solidFill>
                  <a:schemeClr val="dk1"/>
                </a:solidFill>
                <a:latin typeface="DM Serif Display"/>
                <a:ea typeface="DM Serif Display"/>
                <a:cs typeface="DM Serif Display"/>
                <a:sym typeface="DM Serif Display"/>
              </a:defRPr>
            </a:lvl5pPr>
            <a:lvl6pPr marR="0" lvl="5" algn="ctr" rtl="0">
              <a:lnSpc>
                <a:spcPct val="100000"/>
              </a:lnSpc>
              <a:spcBef>
                <a:spcPts val="0"/>
              </a:spcBef>
              <a:spcAft>
                <a:spcPts val="0"/>
              </a:spcAft>
              <a:buClr>
                <a:schemeClr val="dk1"/>
              </a:buClr>
              <a:buSzPts val="2400"/>
              <a:buFont typeface="DM Serif Display"/>
              <a:buNone/>
              <a:defRPr sz="2400" b="0" i="0" u="none" strike="noStrike" cap="none">
                <a:solidFill>
                  <a:schemeClr val="dk1"/>
                </a:solidFill>
                <a:latin typeface="DM Serif Display"/>
                <a:ea typeface="DM Serif Display"/>
                <a:cs typeface="DM Serif Display"/>
                <a:sym typeface="DM Serif Display"/>
              </a:defRPr>
            </a:lvl6pPr>
            <a:lvl7pPr marR="0" lvl="6" algn="ctr" rtl="0">
              <a:lnSpc>
                <a:spcPct val="100000"/>
              </a:lnSpc>
              <a:spcBef>
                <a:spcPts val="0"/>
              </a:spcBef>
              <a:spcAft>
                <a:spcPts val="0"/>
              </a:spcAft>
              <a:buClr>
                <a:schemeClr val="dk1"/>
              </a:buClr>
              <a:buSzPts val="2400"/>
              <a:buFont typeface="DM Serif Display"/>
              <a:buNone/>
              <a:defRPr sz="2400" b="0" i="0" u="none" strike="noStrike" cap="none">
                <a:solidFill>
                  <a:schemeClr val="dk1"/>
                </a:solidFill>
                <a:latin typeface="DM Serif Display"/>
                <a:ea typeface="DM Serif Display"/>
                <a:cs typeface="DM Serif Display"/>
                <a:sym typeface="DM Serif Display"/>
              </a:defRPr>
            </a:lvl7pPr>
            <a:lvl8pPr marR="0" lvl="7" algn="ctr" rtl="0">
              <a:lnSpc>
                <a:spcPct val="100000"/>
              </a:lnSpc>
              <a:spcBef>
                <a:spcPts val="0"/>
              </a:spcBef>
              <a:spcAft>
                <a:spcPts val="0"/>
              </a:spcAft>
              <a:buClr>
                <a:schemeClr val="dk1"/>
              </a:buClr>
              <a:buSzPts val="2400"/>
              <a:buFont typeface="DM Serif Display"/>
              <a:buNone/>
              <a:defRPr sz="2400" b="0" i="0" u="none" strike="noStrike" cap="none">
                <a:solidFill>
                  <a:schemeClr val="dk1"/>
                </a:solidFill>
                <a:latin typeface="DM Serif Display"/>
                <a:ea typeface="DM Serif Display"/>
                <a:cs typeface="DM Serif Display"/>
                <a:sym typeface="DM Serif Display"/>
              </a:defRPr>
            </a:lvl8pPr>
            <a:lvl9pPr marR="0" lvl="8" algn="ctr" rtl="0">
              <a:lnSpc>
                <a:spcPct val="100000"/>
              </a:lnSpc>
              <a:spcBef>
                <a:spcPts val="0"/>
              </a:spcBef>
              <a:spcAft>
                <a:spcPts val="0"/>
              </a:spcAft>
              <a:buClr>
                <a:schemeClr val="dk1"/>
              </a:buClr>
              <a:buSzPts val="2400"/>
              <a:buFont typeface="DM Serif Display"/>
              <a:buNone/>
              <a:defRPr sz="2400" b="0" i="0" u="none" strike="noStrike" cap="none">
                <a:solidFill>
                  <a:schemeClr val="dk1"/>
                </a:solidFill>
                <a:latin typeface="DM Serif Display"/>
                <a:ea typeface="DM Serif Display"/>
                <a:cs typeface="DM Serif Display"/>
                <a:sym typeface="DM Serif Display"/>
              </a:defRPr>
            </a:lvl9pPr>
          </a:lstStyle>
          <a:p>
            <a:r>
              <a:rPr lang="en-US" sz="4400" b="1" dirty="0" smtClean="0">
                <a:gradFill>
                  <a:gsLst>
                    <a:gs pos="0">
                      <a:srgbClr val="E30000"/>
                    </a:gs>
                    <a:gs pos="100000">
                      <a:srgbClr val="760303"/>
                    </a:gs>
                  </a:gsLst>
                  <a:lin scaled="0"/>
                </a:gradFill>
                <a:latin typeface="Times New Roman" panose="02020603050405020304" charset="0"/>
                <a:cs typeface="Times New Roman" panose="02020603050405020304" charset="0"/>
              </a:rPr>
              <a:t>NỘI DUNG PHẦN BÁO CÁO XIN ĐƯỢC KẾT THÚC</a:t>
            </a:r>
            <a:endParaRPr lang="en-GB" sz="4400" b="1" dirty="0">
              <a:gradFill>
                <a:gsLst>
                  <a:gs pos="0">
                    <a:srgbClr val="E30000"/>
                  </a:gs>
                  <a:gs pos="100000">
                    <a:srgbClr val="760303"/>
                  </a:gs>
                </a:gsLst>
                <a:lin scaled="0"/>
              </a:gradFill>
              <a:latin typeface="Times New Roman" panose="02020603050405020304" charset="0"/>
              <a:cs typeface="Times New Roman" panose="02020603050405020304" charset="0"/>
            </a:endParaRPr>
          </a:p>
        </p:txBody>
      </p:sp>
    </p:spTree>
    <p:extLst>
      <p:ext uri="{BB962C8B-B14F-4D97-AF65-F5344CB8AC3E}">
        <p14:creationId xmlns:p14="http://schemas.microsoft.com/office/powerpoint/2010/main" val="193392215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2"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4" grpId="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33"/>
          <p:cNvSpPr txBox="1">
            <a:spLocks noGrp="1"/>
          </p:cNvSpPr>
          <p:nvPr>
            <p:ph type="title"/>
          </p:nvPr>
        </p:nvSpPr>
        <p:spPr>
          <a:xfrm>
            <a:off x="827405" y="411480"/>
            <a:ext cx="7717790" cy="79565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altLang="en-GB" sz="3200" b="1">
                <a:latin typeface="Times New Roman" panose="02020603050405020304" charset="0"/>
                <a:cs typeface="Times New Roman" panose="02020603050405020304" charset="0"/>
              </a:rPr>
              <a:t>NỘI DUNG CHÍNH</a:t>
            </a:r>
          </a:p>
        </p:txBody>
      </p:sp>
      <p:sp>
        <p:nvSpPr>
          <p:cNvPr id="262" name="Google Shape;262;p33"/>
          <p:cNvSpPr txBox="1">
            <a:spLocks noGrp="1"/>
          </p:cNvSpPr>
          <p:nvPr>
            <p:ph type="title" idx="2"/>
          </p:nvPr>
        </p:nvSpPr>
        <p:spPr>
          <a:xfrm>
            <a:off x="1331898" y="1347485"/>
            <a:ext cx="1936500" cy="63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sz="3600">
                <a:solidFill>
                  <a:srgbClr val="FF0000"/>
                </a:solidFill>
              </a:rPr>
              <a:t>01</a:t>
            </a:r>
          </a:p>
        </p:txBody>
      </p:sp>
      <p:sp>
        <p:nvSpPr>
          <p:cNvPr id="263" name="Google Shape;263;p33"/>
          <p:cNvSpPr txBox="1">
            <a:spLocks noGrp="1"/>
          </p:cNvSpPr>
          <p:nvPr>
            <p:ph type="title" idx="3"/>
          </p:nvPr>
        </p:nvSpPr>
        <p:spPr>
          <a:xfrm>
            <a:off x="683895" y="2181860"/>
            <a:ext cx="3601720" cy="190182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sz="2800" b="1" dirty="0" err="1">
                <a:solidFill>
                  <a:srgbClr val="FF0000"/>
                </a:solidFill>
                <a:latin typeface="Times New Roman" pitchFamily="18" charset="0"/>
                <a:cs typeface="Times New Roman" pitchFamily="18" charset="0"/>
              </a:rPr>
              <a:t>Biện</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pháp</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và</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kết</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quả</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áp</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dụng</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biện</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pháp</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để</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nâng</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cao</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chất</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lượng</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công</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tác</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giảng</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dạy</a:t>
            </a:r>
            <a:endParaRPr lang="en-GB" sz="2800" b="1" dirty="0">
              <a:solidFill>
                <a:srgbClr val="FF0000"/>
              </a:solidFill>
              <a:latin typeface="Times New Roman" pitchFamily="18" charset="0"/>
              <a:cs typeface="Times New Roman" pitchFamily="18" charset="0"/>
            </a:endParaRPr>
          </a:p>
        </p:txBody>
      </p:sp>
      <p:sp>
        <p:nvSpPr>
          <p:cNvPr id="265" name="Google Shape;265;p33"/>
          <p:cNvSpPr txBox="1">
            <a:spLocks noGrp="1"/>
          </p:cNvSpPr>
          <p:nvPr>
            <p:ph type="title" idx="4"/>
          </p:nvPr>
        </p:nvSpPr>
        <p:spPr>
          <a:xfrm>
            <a:off x="5515679" y="1347485"/>
            <a:ext cx="1936500" cy="63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sz="3200">
                <a:solidFill>
                  <a:srgbClr val="FF0000"/>
                </a:solidFill>
              </a:rPr>
              <a:t>02</a:t>
            </a:r>
          </a:p>
        </p:txBody>
      </p:sp>
      <p:sp>
        <p:nvSpPr>
          <p:cNvPr id="267" name="Google Shape;267;p33"/>
          <p:cNvSpPr txBox="1">
            <a:spLocks noGrp="1"/>
          </p:cNvSpPr>
          <p:nvPr>
            <p:ph type="subTitle" idx="6"/>
          </p:nvPr>
        </p:nvSpPr>
        <p:spPr>
          <a:xfrm>
            <a:off x="4716145" y="2139950"/>
            <a:ext cx="3874135" cy="2687955"/>
          </a:xfrm>
          <a:prstGeom prst="rect">
            <a:avLst/>
          </a:prstGeom>
        </p:spPr>
        <p:txBody>
          <a:bodyPr spcFirstLastPara="1" wrap="square" lIns="91425" tIns="91425" rIns="91425" bIns="91425" anchor="t" anchorCtr="0">
            <a:noAutofit/>
          </a:bodyPr>
          <a:lstStyle/>
          <a:p>
            <a:pPr marL="0" lvl="0" indent="0" algn="ctr" rtl="0">
              <a:spcBef>
                <a:spcPts val="0"/>
              </a:spcBef>
              <a:spcAft>
                <a:spcPts val="1200"/>
              </a:spcAft>
              <a:buNone/>
            </a:pPr>
            <a:r>
              <a:rPr lang="en-US" altLang="en-GB" sz="2800" b="1" dirty="0" err="1">
                <a:solidFill>
                  <a:srgbClr val="FF0000"/>
                </a:solidFill>
                <a:latin typeface="Times New Roman" pitchFamily="18" charset="0"/>
                <a:cs typeface="Times New Roman" pitchFamily="18" charset="0"/>
              </a:rPr>
              <a:t>Kế</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hoạch</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cải</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tiến</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phát</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triển</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biện</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pháp</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để</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nâng</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cao</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chất</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lượng</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công</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tác</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giảng</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dạy</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trong</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thời</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gian</a:t>
            </a:r>
            <a:r>
              <a:rPr lang="en-US" altLang="en-GB" sz="2800" b="1" dirty="0">
                <a:solidFill>
                  <a:srgbClr val="FF0000"/>
                </a:solidFill>
                <a:latin typeface="Times New Roman" pitchFamily="18" charset="0"/>
                <a:cs typeface="Times New Roman" pitchFamily="18" charset="0"/>
              </a:rPr>
              <a:t> </a:t>
            </a:r>
            <a:r>
              <a:rPr lang="en-US" altLang="en-GB" sz="2800" b="1" dirty="0" err="1">
                <a:solidFill>
                  <a:srgbClr val="FF0000"/>
                </a:solidFill>
                <a:latin typeface="Times New Roman" pitchFamily="18" charset="0"/>
                <a:cs typeface="Times New Roman" pitchFamily="18" charset="0"/>
              </a:rPr>
              <a:t>tới</a:t>
            </a:r>
            <a:endParaRPr lang="en-US" altLang="en-GB" sz="2800" b="1" dirty="0">
              <a:solidFill>
                <a:srgbClr val="FF0000"/>
              </a:solidFill>
              <a:latin typeface="Times New Roman" pitchFamily="18" charset="0"/>
              <a:cs typeface="Times New Roman" pitchFamily="18" charset="0"/>
            </a:endParaRPr>
          </a:p>
        </p:txBody>
      </p:sp>
      <p:pic>
        <p:nvPicPr>
          <p:cNvPr id="756" name="Google Shape;756;p61"/>
          <p:cNvPicPr preferRelativeResize="0"/>
          <p:nvPr/>
        </p:nvPicPr>
        <p:blipFill>
          <a:blip r:embed="rId3"/>
          <a:stretch>
            <a:fillRect/>
          </a:stretch>
        </p:blipFill>
        <p:spPr>
          <a:xfrm rot="19380000">
            <a:off x="8172603" y="-553445"/>
            <a:ext cx="523850" cy="2568000"/>
          </a:xfrm>
          <a:prstGeom prst="rect">
            <a:avLst/>
          </a:prstGeom>
          <a:noFill/>
          <a:ln>
            <a:noFill/>
          </a:ln>
        </p:spPr>
      </p:pic>
      <p:pic>
        <p:nvPicPr>
          <p:cNvPr id="2" name="Google Shape;751;p61"/>
          <p:cNvPicPr preferRelativeResize="0"/>
          <p:nvPr/>
        </p:nvPicPr>
        <p:blipFill>
          <a:blip r:embed="rId4"/>
          <a:stretch>
            <a:fillRect/>
          </a:stretch>
        </p:blipFill>
        <p:spPr>
          <a:xfrm>
            <a:off x="467299" y="4083706"/>
            <a:ext cx="1284252" cy="1061253"/>
          </a:xfrm>
          <a:prstGeom prst="rect">
            <a:avLst/>
          </a:prstGeom>
          <a:noFill/>
          <a:ln>
            <a:noFill/>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1"/>
                                        </p:tgtEl>
                                        <p:attrNameLst>
                                          <p:attrName>style.visibility</p:attrName>
                                        </p:attrNameLst>
                                      </p:cBhvr>
                                      <p:to>
                                        <p:strVal val="visible"/>
                                      </p:to>
                                    </p:set>
                                    <p:animEffect transition="in" filter="dissolve">
                                      <p:cBhvr>
                                        <p:cTn id="7" dur="500"/>
                                        <p:tgtEl>
                                          <p:spTgt spid="261"/>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262"/>
                                        </p:tgtEl>
                                        <p:attrNameLst>
                                          <p:attrName>style.visibility</p:attrName>
                                        </p:attrNameLst>
                                      </p:cBhvr>
                                      <p:to>
                                        <p:strVal val="visible"/>
                                      </p:to>
                                    </p:set>
                                    <p:animEffect transition="in" filter="fade">
                                      <p:cBhvr>
                                        <p:cTn id="12" dur="2000"/>
                                        <p:tgtEl>
                                          <p:spTgt spid="262"/>
                                        </p:tgtEl>
                                      </p:cBhvr>
                                    </p:animEffect>
                                    <p:anim calcmode="lin" valueType="num">
                                      <p:cBhvr>
                                        <p:cTn id="13" dur="2000" fill="hold"/>
                                        <p:tgtEl>
                                          <p:spTgt spid="262"/>
                                        </p:tgtEl>
                                        <p:attrNameLst>
                                          <p:attrName>ppt_w</p:attrName>
                                        </p:attrNameLst>
                                      </p:cBhvr>
                                      <p:tavLst>
                                        <p:tav tm="0" fmla="#ppt_w*sin(2.5*pi*$)">
                                          <p:val>
                                            <p:fltVal val="0"/>
                                          </p:val>
                                        </p:tav>
                                        <p:tav tm="100000">
                                          <p:val>
                                            <p:fltVal val="1"/>
                                          </p:val>
                                        </p:tav>
                                      </p:tavLst>
                                    </p:anim>
                                    <p:anim calcmode="lin" valueType="num">
                                      <p:cBhvr>
                                        <p:cTn id="14" dur="2000" fill="hold"/>
                                        <p:tgtEl>
                                          <p:spTgt spid="262"/>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263"/>
                                        </p:tgtEl>
                                        <p:attrNameLst>
                                          <p:attrName>style.visibility</p:attrName>
                                        </p:attrNameLst>
                                      </p:cBhvr>
                                      <p:to>
                                        <p:strVal val="visible"/>
                                      </p:to>
                                    </p:set>
                                    <p:animEffect transition="in" filter="randombar(horizontal)">
                                      <p:cBhvr>
                                        <p:cTn id="19" dur="500"/>
                                        <p:tgtEl>
                                          <p:spTgt spid="263"/>
                                        </p:tgtEl>
                                      </p:cBhvr>
                                    </p:animEffect>
                                  </p:childTnLst>
                                </p:cTn>
                              </p:par>
                            </p:childTnLst>
                          </p:cTn>
                        </p:par>
                      </p:childTnLst>
                    </p:cTn>
                  </p:par>
                  <p:par>
                    <p:cTn id="20" fill="hold">
                      <p:stCondLst>
                        <p:cond delay="indefinite"/>
                      </p:stCondLst>
                      <p:childTnLst>
                        <p:par>
                          <p:cTn id="21" fill="hold">
                            <p:stCondLst>
                              <p:cond delay="0"/>
                            </p:stCondLst>
                            <p:childTnLst>
                              <p:par>
                                <p:cTn id="22" presetID="45" presetClass="entr" presetSubtype="0" fill="hold" grpId="0" nodeType="clickEffect">
                                  <p:stCondLst>
                                    <p:cond delay="0"/>
                                  </p:stCondLst>
                                  <p:childTnLst>
                                    <p:set>
                                      <p:cBhvr>
                                        <p:cTn id="23" dur="1" fill="hold">
                                          <p:stCondLst>
                                            <p:cond delay="0"/>
                                          </p:stCondLst>
                                        </p:cTn>
                                        <p:tgtEl>
                                          <p:spTgt spid="265"/>
                                        </p:tgtEl>
                                        <p:attrNameLst>
                                          <p:attrName>style.visibility</p:attrName>
                                        </p:attrNameLst>
                                      </p:cBhvr>
                                      <p:to>
                                        <p:strVal val="visible"/>
                                      </p:to>
                                    </p:set>
                                    <p:animEffect transition="in" filter="fade">
                                      <p:cBhvr>
                                        <p:cTn id="24" dur="2000"/>
                                        <p:tgtEl>
                                          <p:spTgt spid="265"/>
                                        </p:tgtEl>
                                      </p:cBhvr>
                                    </p:animEffect>
                                    <p:anim calcmode="lin" valueType="num">
                                      <p:cBhvr>
                                        <p:cTn id="25" dur="2000" fill="hold"/>
                                        <p:tgtEl>
                                          <p:spTgt spid="265"/>
                                        </p:tgtEl>
                                        <p:attrNameLst>
                                          <p:attrName>ppt_w</p:attrName>
                                        </p:attrNameLst>
                                      </p:cBhvr>
                                      <p:tavLst>
                                        <p:tav tm="0" fmla="#ppt_w*sin(2.5*pi*$)">
                                          <p:val>
                                            <p:fltVal val="0"/>
                                          </p:val>
                                        </p:tav>
                                        <p:tav tm="100000">
                                          <p:val>
                                            <p:fltVal val="1"/>
                                          </p:val>
                                        </p:tav>
                                      </p:tavLst>
                                    </p:anim>
                                    <p:anim calcmode="lin" valueType="num">
                                      <p:cBhvr>
                                        <p:cTn id="26" dur="2000" fill="hold"/>
                                        <p:tgtEl>
                                          <p:spTgt spid="265"/>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267">
                                            <p:txEl>
                                              <p:pRg st="0" end="0"/>
                                            </p:txEl>
                                          </p:spTgt>
                                        </p:tgtEl>
                                        <p:attrNameLst>
                                          <p:attrName>style.visibility</p:attrName>
                                        </p:attrNameLst>
                                      </p:cBhvr>
                                      <p:to>
                                        <p:strVal val="visible"/>
                                      </p:to>
                                    </p:set>
                                    <p:animEffect transition="in" filter="randombar(horizontal)">
                                      <p:cBhvr>
                                        <p:cTn id="31" dur="500"/>
                                        <p:tgtEl>
                                          <p:spTgt spid="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 grpId="0"/>
      <p:bldP spid="261" grpId="1"/>
      <p:bldP spid="262" grpId="0"/>
      <p:bldP spid="262" grpId="1"/>
      <p:bldP spid="263" grpId="0"/>
      <p:bldP spid="263" grpId="1"/>
      <p:bldP spid="265" grpId="0"/>
      <p:bldP spid="265" grpId="1"/>
      <p:bldP spid="267" grpId="0" build="p"/>
      <p:bldP spid="267" grpI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30"/>
        <p:cNvGrpSpPr/>
        <p:nvPr/>
      </p:nvGrpSpPr>
      <p:grpSpPr>
        <a:xfrm>
          <a:off x="0" y="0"/>
          <a:ext cx="0" cy="0"/>
          <a:chOff x="0" y="0"/>
          <a:chExt cx="0" cy="0"/>
        </a:xfrm>
      </p:grpSpPr>
      <p:sp>
        <p:nvSpPr>
          <p:cNvPr id="731" name="Google Shape;731;p60"/>
          <p:cNvSpPr txBox="1">
            <a:spLocks noGrp="1"/>
          </p:cNvSpPr>
          <p:nvPr>
            <p:ph type="ctrTitle"/>
          </p:nvPr>
        </p:nvSpPr>
        <p:spPr>
          <a:xfrm>
            <a:off x="2483485" y="1059180"/>
            <a:ext cx="4457700" cy="166052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8800"/>
              <a:t>Thanks</a:t>
            </a:r>
          </a:p>
        </p:txBody>
      </p:sp>
      <p:sp>
        <p:nvSpPr>
          <p:cNvPr id="734" name="Google Shape;734;p60"/>
          <p:cNvSpPr/>
          <p:nvPr/>
        </p:nvSpPr>
        <p:spPr>
          <a:xfrm>
            <a:off x="3949634" y="2830199"/>
            <a:ext cx="345674" cy="346056"/>
          </a:xfrm>
          <a:custGeom>
            <a:avLst/>
            <a:gdLst/>
            <a:ahLst/>
            <a:cxnLst/>
            <a:rect l="l" t="t" r="r" b="b"/>
            <a:pathLst>
              <a:path w="10860" h="10872" extrusionOk="0">
                <a:moveTo>
                  <a:pt x="5430" y="1"/>
                </a:moveTo>
                <a:cubicBezTo>
                  <a:pt x="3990" y="1"/>
                  <a:pt x="2608" y="560"/>
                  <a:pt x="1596" y="1584"/>
                </a:cubicBezTo>
                <a:cubicBezTo>
                  <a:pt x="561" y="2620"/>
                  <a:pt x="1" y="3989"/>
                  <a:pt x="1" y="5430"/>
                </a:cubicBezTo>
                <a:cubicBezTo>
                  <a:pt x="1" y="6561"/>
                  <a:pt x="346" y="7645"/>
                  <a:pt x="1001" y="8573"/>
                </a:cubicBezTo>
                <a:cubicBezTo>
                  <a:pt x="1632" y="9466"/>
                  <a:pt x="2513" y="10145"/>
                  <a:pt x="3537" y="10538"/>
                </a:cubicBezTo>
                <a:cubicBezTo>
                  <a:pt x="3559" y="10544"/>
                  <a:pt x="3579" y="10547"/>
                  <a:pt x="3599" y="10547"/>
                </a:cubicBezTo>
                <a:cubicBezTo>
                  <a:pt x="3656" y="10547"/>
                  <a:pt x="3704" y="10522"/>
                  <a:pt x="3740" y="10478"/>
                </a:cubicBezTo>
                <a:cubicBezTo>
                  <a:pt x="3763" y="10443"/>
                  <a:pt x="3763" y="10395"/>
                  <a:pt x="3763" y="10371"/>
                </a:cubicBezTo>
                <a:lnTo>
                  <a:pt x="3763" y="7275"/>
                </a:lnTo>
                <a:cubicBezTo>
                  <a:pt x="3763" y="7180"/>
                  <a:pt x="3692" y="7097"/>
                  <a:pt x="3585" y="7097"/>
                </a:cubicBezTo>
                <a:lnTo>
                  <a:pt x="2156" y="7097"/>
                </a:lnTo>
                <a:lnTo>
                  <a:pt x="2156" y="5835"/>
                </a:lnTo>
                <a:lnTo>
                  <a:pt x="3585" y="5835"/>
                </a:lnTo>
                <a:cubicBezTo>
                  <a:pt x="3680" y="5835"/>
                  <a:pt x="3763" y="5751"/>
                  <a:pt x="3763" y="5656"/>
                </a:cubicBezTo>
                <a:lnTo>
                  <a:pt x="3763" y="5430"/>
                </a:lnTo>
                <a:cubicBezTo>
                  <a:pt x="3763" y="3942"/>
                  <a:pt x="5180" y="2632"/>
                  <a:pt x="6799" y="2632"/>
                </a:cubicBezTo>
                <a:lnTo>
                  <a:pt x="7550" y="2632"/>
                </a:lnTo>
                <a:lnTo>
                  <a:pt x="7550" y="3894"/>
                </a:lnTo>
                <a:lnTo>
                  <a:pt x="6799" y="3894"/>
                </a:lnTo>
                <a:cubicBezTo>
                  <a:pt x="6311" y="3894"/>
                  <a:pt x="5883" y="4025"/>
                  <a:pt x="5561" y="4287"/>
                </a:cubicBezTo>
                <a:cubicBezTo>
                  <a:pt x="5228" y="4561"/>
                  <a:pt x="5025" y="4966"/>
                  <a:pt x="5025" y="5430"/>
                </a:cubicBezTo>
                <a:lnTo>
                  <a:pt x="5025" y="5656"/>
                </a:lnTo>
                <a:cubicBezTo>
                  <a:pt x="5025" y="5740"/>
                  <a:pt x="5109" y="5835"/>
                  <a:pt x="5204" y="5835"/>
                </a:cubicBezTo>
                <a:lnTo>
                  <a:pt x="5883" y="5835"/>
                </a:lnTo>
                <a:cubicBezTo>
                  <a:pt x="5966" y="5835"/>
                  <a:pt x="6061" y="5751"/>
                  <a:pt x="6061" y="5656"/>
                </a:cubicBezTo>
                <a:cubicBezTo>
                  <a:pt x="6061" y="5561"/>
                  <a:pt x="5978" y="5478"/>
                  <a:pt x="5883" y="5478"/>
                </a:cubicBezTo>
                <a:lnTo>
                  <a:pt x="5371" y="5478"/>
                </a:lnTo>
                <a:lnTo>
                  <a:pt x="5371" y="5418"/>
                </a:lnTo>
                <a:cubicBezTo>
                  <a:pt x="5371" y="4525"/>
                  <a:pt x="6145" y="4204"/>
                  <a:pt x="6799" y="4204"/>
                </a:cubicBezTo>
                <a:lnTo>
                  <a:pt x="7704" y="4204"/>
                </a:lnTo>
                <a:cubicBezTo>
                  <a:pt x="7800" y="4204"/>
                  <a:pt x="7883" y="4132"/>
                  <a:pt x="7883" y="4025"/>
                </a:cubicBezTo>
                <a:lnTo>
                  <a:pt x="7883" y="2418"/>
                </a:lnTo>
                <a:cubicBezTo>
                  <a:pt x="7883" y="2334"/>
                  <a:pt x="7811" y="2239"/>
                  <a:pt x="7704" y="2239"/>
                </a:cubicBezTo>
                <a:lnTo>
                  <a:pt x="6799" y="2239"/>
                </a:lnTo>
                <a:cubicBezTo>
                  <a:pt x="5966" y="2239"/>
                  <a:pt x="5121" y="2572"/>
                  <a:pt x="4466" y="3156"/>
                </a:cubicBezTo>
                <a:cubicBezTo>
                  <a:pt x="3799" y="3763"/>
                  <a:pt x="3418" y="4549"/>
                  <a:pt x="3418" y="5382"/>
                </a:cubicBezTo>
                <a:lnTo>
                  <a:pt x="3418" y="5442"/>
                </a:lnTo>
                <a:lnTo>
                  <a:pt x="1989" y="5442"/>
                </a:lnTo>
                <a:cubicBezTo>
                  <a:pt x="1906" y="5442"/>
                  <a:pt x="1811" y="5513"/>
                  <a:pt x="1811" y="5620"/>
                </a:cubicBezTo>
                <a:lnTo>
                  <a:pt x="1811" y="7228"/>
                </a:lnTo>
                <a:cubicBezTo>
                  <a:pt x="1811" y="7323"/>
                  <a:pt x="1894" y="7406"/>
                  <a:pt x="1989" y="7406"/>
                </a:cubicBezTo>
                <a:lnTo>
                  <a:pt x="3418" y="7406"/>
                </a:lnTo>
                <a:lnTo>
                  <a:pt x="3418" y="10085"/>
                </a:lnTo>
                <a:cubicBezTo>
                  <a:pt x="1561" y="9300"/>
                  <a:pt x="346" y="7442"/>
                  <a:pt x="346" y="5418"/>
                </a:cubicBezTo>
                <a:cubicBezTo>
                  <a:pt x="346" y="2596"/>
                  <a:pt x="2620" y="322"/>
                  <a:pt x="5430" y="322"/>
                </a:cubicBezTo>
                <a:cubicBezTo>
                  <a:pt x="8228" y="322"/>
                  <a:pt x="10526" y="2620"/>
                  <a:pt x="10526" y="5418"/>
                </a:cubicBezTo>
                <a:cubicBezTo>
                  <a:pt x="10526" y="8228"/>
                  <a:pt x="8240" y="10502"/>
                  <a:pt x="5430" y="10502"/>
                </a:cubicBezTo>
                <a:lnTo>
                  <a:pt x="5371" y="10502"/>
                </a:lnTo>
                <a:lnTo>
                  <a:pt x="5371" y="7418"/>
                </a:lnTo>
                <a:lnTo>
                  <a:pt x="7728" y="7418"/>
                </a:lnTo>
                <a:cubicBezTo>
                  <a:pt x="7811" y="7418"/>
                  <a:pt x="7907" y="7347"/>
                  <a:pt x="7907" y="7240"/>
                </a:cubicBezTo>
                <a:lnTo>
                  <a:pt x="7907" y="5656"/>
                </a:lnTo>
                <a:cubicBezTo>
                  <a:pt x="7907" y="5561"/>
                  <a:pt x="7823" y="5478"/>
                  <a:pt x="7728" y="5478"/>
                </a:cubicBezTo>
                <a:lnTo>
                  <a:pt x="6728" y="5478"/>
                </a:lnTo>
                <a:cubicBezTo>
                  <a:pt x="6633" y="5478"/>
                  <a:pt x="6549" y="5549"/>
                  <a:pt x="6549" y="5656"/>
                </a:cubicBezTo>
                <a:cubicBezTo>
                  <a:pt x="6549" y="5740"/>
                  <a:pt x="6621" y="5835"/>
                  <a:pt x="6728" y="5835"/>
                </a:cubicBezTo>
                <a:lnTo>
                  <a:pt x="7561" y="5835"/>
                </a:lnTo>
                <a:lnTo>
                  <a:pt x="7561" y="7097"/>
                </a:lnTo>
                <a:lnTo>
                  <a:pt x="5204" y="7097"/>
                </a:lnTo>
                <a:cubicBezTo>
                  <a:pt x="5121" y="7097"/>
                  <a:pt x="5025" y="7168"/>
                  <a:pt x="5025" y="7275"/>
                </a:cubicBezTo>
                <a:lnTo>
                  <a:pt x="5025" y="10693"/>
                </a:lnTo>
                <a:cubicBezTo>
                  <a:pt x="5025" y="10788"/>
                  <a:pt x="5109" y="10859"/>
                  <a:pt x="5192" y="10871"/>
                </a:cubicBezTo>
                <a:lnTo>
                  <a:pt x="5430" y="10871"/>
                </a:lnTo>
                <a:cubicBezTo>
                  <a:pt x="6871" y="10871"/>
                  <a:pt x="8240" y="10312"/>
                  <a:pt x="9276" y="9288"/>
                </a:cubicBezTo>
                <a:cubicBezTo>
                  <a:pt x="10300" y="8252"/>
                  <a:pt x="10859" y="6883"/>
                  <a:pt x="10859" y="5442"/>
                </a:cubicBezTo>
                <a:cubicBezTo>
                  <a:pt x="10859" y="3989"/>
                  <a:pt x="10300" y="2620"/>
                  <a:pt x="9276" y="1584"/>
                </a:cubicBezTo>
                <a:cubicBezTo>
                  <a:pt x="8240" y="560"/>
                  <a:pt x="6871" y="1"/>
                  <a:pt x="54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5" name="Google Shape;735;p60"/>
          <p:cNvGrpSpPr/>
          <p:nvPr/>
        </p:nvGrpSpPr>
        <p:grpSpPr>
          <a:xfrm>
            <a:off x="4399106" y="2830199"/>
            <a:ext cx="346056" cy="345674"/>
            <a:chOff x="3303268" y="3817349"/>
            <a:chExt cx="346056" cy="345674"/>
          </a:xfrm>
        </p:grpSpPr>
        <p:sp>
          <p:nvSpPr>
            <p:cNvPr id="736" name="Google Shape;736;p60"/>
            <p:cNvSpPr/>
            <p:nvPr/>
          </p:nvSpPr>
          <p:spPr>
            <a:xfrm>
              <a:off x="3303268" y="3817349"/>
              <a:ext cx="346056" cy="345674"/>
            </a:xfrm>
            <a:custGeom>
              <a:avLst/>
              <a:gdLst/>
              <a:ahLst/>
              <a:cxnLst/>
              <a:rect l="l" t="t" r="r" b="b"/>
              <a:pathLst>
                <a:path w="10872" h="10860" extrusionOk="0">
                  <a:moveTo>
                    <a:pt x="5418" y="334"/>
                  </a:moveTo>
                  <a:cubicBezTo>
                    <a:pt x="8228" y="334"/>
                    <a:pt x="10514" y="2608"/>
                    <a:pt x="10514" y="5430"/>
                  </a:cubicBezTo>
                  <a:cubicBezTo>
                    <a:pt x="10514" y="8240"/>
                    <a:pt x="8228" y="10514"/>
                    <a:pt x="5418" y="10514"/>
                  </a:cubicBezTo>
                  <a:cubicBezTo>
                    <a:pt x="2608" y="10514"/>
                    <a:pt x="334" y="8240"/>
                    <a:pt x="334" y="5430"/>
                  </a:cubicBezTo>
                  <a:cubicBezTo>
                    <a:pt x="334" y="2608"/>
                    <a:pt x="2608" y="334"/>
                    <a:pt x="5418" y="334"/>
                  </a:cubicBezTo>
                  <a:close/>
                  <a:moveTo>
                    <a:pt x="5430" y="1"/>
                  </a:moveTo>
                  <a:cubicBezTo>
                    <a:pt x="3989" y="1"/>
                    <a:pt x="2620" y="560"/>
                    <a:pt x="1596" y="1584"/>
                  </a:cubicBezTo>
                  <a:cubicBezTo>
                    <a:pt x="572" y="2620"/>
                    <a:pt x="1" y="3989"/>
                    <a:pt x="1" y="5430"/>
                  </a:cubicBezTo>
                  <a:cubicBezTo>
                    <a:pt x="1" y="6871"/>
                    <a:pt x="572" y="8240"/>
                    <a:pt x="1596" y="9264"/>
                  </a:cubicBezTo>
                  <a:cubicBezTo>
                    <a:pt x="2620" y="10300"/>
                    <a:pt x="3989" y="10859"/>
                    <a:pt x="5430" y="10859"/>
                  </a:cubicBezTo>
                  <a:cubicBezTo>
                    <a:pt x="6883" y="10859"/>
                    <a:pt x="8252" y="10300"/>
                    <a:pt x="9276" y="9264"/>
                  </a:cubicBezTo>
                  <a:cubicBezTo>
                    <a:pt x="10300" y="8240"/>
                    <a:pt x="10871" y="6871"/>
                    <a:pt x="10871" y="5430"/>
                  </a:cubicBezTo>
                  <a:cubicBezTo>
                    <a:pt x="10871" y="3989"/>
                    <a:pt x="10300" y="2620"/>
                    <a:pt x="9276" y="1584"/>
                  </a:cubicBezTo>
                  <a:cubicBezTo>
                    <a:pt x="8252" y="560"/>
                    <a:pt x="6883" y="1"/>
                    <a:pt x="54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60"/>
            <p:cNvSpPr/>
            <p:nvPr/>
          </p:nvSpPr>
          <p:spPr>
            <a:xfrm>
              <a:off x="3368074" y="3882537"/>
              <a:ext cx="215298" cy="215298"/>
            </a:xfrm>
            <a:custGeom>
              <a:avLst/>
              <a:gdLst/>
              <a:ahLst/>
              <a:cxnLst/>
              <a:rect l="l" t="t" r="r" b="b"/>
              <a:pathLst>
                <a:path w="6764" h="6764" extrusionOk="0">
                  <a:moveTo>
                    <a:pt x="5335" y="346"/>
                  </a:moveTo>
                  <a:cubicBezTo>
                    <a:pt x="5930" y="346"/>
                    <a:pt x="6418" y="834"/>
                    <a:pt x="6418" y="1429"/>
                  </a:cubicBezTo>
                  <a:lnTo>
                    <a:pt x="6418" y="5335"/>
                  </a:lnTo>
                  <a:cubicBezTo>
                    <a:pt x="6418" y="5930"/>
                    <a:pt x="5930" y="6418"/>
                    <a:pt x="5335" y="6418"/>
                  </a:cubicBezTo>
                  <a:lnTo>
                    <a:pt x="1429" y="6418"/>
                  </a:lnTo>
                  <a:cubicBezTo>
                    <a:pt x="834" y="6418"/>
                    <a:pt x="346" y="5930"/>
                    <a:pt x="346" y="5335"/>
                  </a:cubicBezTo>
                  <a:lnTo>
                    <a:pt x="346" y="1429"/>
                  </a:lnTo>
                  <a:cubicBezTo>
                    <a:pt x="346" y="834"/>
                    <a:pt x="834" y="346"/>
                    <a:pt x="1429" y="346"/>
                  </a:cubicBezTo>
                  <a:close/>
                  <a:moveTo>
                    <a:pt x="1429" y="1"/>
                  </a:moveTo>
                  <a:cubicBezTo>
                    <a:pt x="644" y="1"/>
                    <a:pt x="1" y="644"/>
                    <a:pt x="1" y="1429"/>
                  </a:cubicBezTo>
                  <a:lnTo>
                    <a:pt x="1" y="5335"/>
                  </a:lnTo>
                  <a:cubicBezTo>
                    <a:pt x="1" y="6120"/>
                    <a:pt x="644" y="6763"/>
                    <a:pt x="1429" y="6763"/>
                  </a:cubicBezTo>
                  <a:lnTo>
                    <a:pt x="5335" y="6763"/>
                  </a:lnTo>
                  <a:cubicBezTo>
                    <a:pt x="6121" y="6763"/>
                    <a:pt x="6763" y="6120"/>
                    <a:pt x="6763" y="5335"/>
                  </a:cubicBezTo>
                  <a:lnTo>
                    <a:pt x="6763" y="1429"/>
                  </a:lnTo>
                  <a:cubicBezTo>
                    <a:pt x="6763" y="644"/>
                    <a:pt x="6121" y="1"/>
                    <a:pt x="53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60"/>
            <p:cNvSpPr/>
            <p:nvPr/>
          </p:nvSpPr>
          <p:spPr>
            <a:xfrm>
              <a:off x="3418143" y="3933656"/>
              <a:ext cx="114811" cy="112742"/>
            </a:xfrm>
            <a:custGeom>
              <a:avLst/>
              <a:gdLst/>
              <a:ahLst/>
              <a:cxnLst/>
              <a:rect l="l" t="t" r="r" b="b"/>
              <a:pathLst>
                <a:path w="3607" h="3542" extrusionOk="0">
                  <a:moveTo>
                    <a:pt x="1822" y="0"/>
                  </a:moveTo>
                  <a:cubicBezTo>
                    <a:pt x="812" y="0"/>
                    <a:pt x="1" y="851"/>
                    <a:pt x="59" y="1859"/>
                  </a:cubicBezTo>
                  <a:cubicBezTo>
                    <a:pt x="95" y="2776"/>
                    <a:pt x="833" y="3502"/>
                    <a:pt x="1726" y="3538"/>
                  </a:cubicBezTo>
                  <a:cubicBezTo>
                    <a:pt x="1764" y="3541"/>
                    <a:pt x="1802" y="3542"/>
                    <a:pt x="1840" y="3542"/>
                  </a:cubicBezTo>
                  <a:cubicBezTo>
                    <a:pt x="2178" y="3542"/>
                    <a:pt x="2494" y="3447"/>
                    <a:pt x="2762" y="3276"/>
                  </a:cubicBezTo>
                  <a:cubicBezTo>
                    <a:pt x="2857" y="3217"/>
                    <a:pt x="2869" y="3086"/>
                    <a:pt x="2797" y="3014"/>
                  </a:cubicBezTo>
                  <a:cubicBezTo>
                    <a:pt x="2761" y="2978"/>
                    <a:pt x="2711" y="2964"/>
                    <a:pt x="2664" y="2964"/>
                  </a:cubicBezTo>
                  <a:cubicBezTo>
                    <a:pt x="2634" y="2964"/>
                    <a:pt x="2606" y="2969"/>
                    <a:pt x="2583" y="2979"/>
                  </a:cubicBezTo>
                  <a:cubicBezTo>
                    <a:pt x="2380" y="3096"/>
                    <a:pt x="2149" y="3185"/>
                    <a:pt x="1897" y="3185"/>
                  </a:cubicBezTo>
                  <a:cubicBezTo>
                    <a:pt x="1868" y="3185"/>
                    <a:pt x="1839" y="3183"/>
                    <a:pt x="1809" y="3181"/>
                  </a:cubicBezTo>
                  <a:cubicBezTo>
                    <a:pt x="1023" y="3169"/>
                    <a:pt x="380" y="2514"/>
                    <a:pt x="392" y="1716"/>
                  </a:cubicBezTo>
                  <a:cubicBezTo>
                    <a:pt x="426" y="948"/>
                    <a:pt x="1028" y="330"/>
                    <a:pt x="1792" y="330"/>
                  </a:cubicBezTo>
                  <a:cubicBezTo>
                    <a:pt x="1833" y="330"/>
                    <a:pt x="1874" y="332"/>
                    <a:pt x="1916" y="335"/>
                  </a:cubicBezTo>
                  <a:cubicBezTo>
                    <a:pt x="2619" y="371"/>
                    <a:pt x="3190" y="943"/>
                    <a:pt x="3250" y="1633"/>
                  </a:cubicBezTo>
                  <a:cubicBezTo>
                    <a:pt x="3285" y="1919"/>
                    <a:pt x="3214" y="2193"/>
                    <a:pt x="3095" y="2431"/>
                  </a:cubicBezTo>
                  <a:cubicBezTo>
                    <a:pt x="3059" y="2490"/>
                    <a:pt x="3059" y="2574"/>
                    <a:pt x="3119" y="2633"/>
                  </a:cubicBezTo>
                  <a:cubicBezTo>
                    <a:pt x="3149" y="2663"/>
                    <a:pt x="3191" y="2678"/>
                    <a:pt x="3234" y="2678"/>
                  </a:cubicBezTo>
                  <a:cubicBezTo>
                    <a:pt x="3295" y="2678"/>
                    <a:pt x="3358" y="2648"/>
                    <a:pt x="3393" y="2586"/>
                  </a:cubicBezTo>
                  <a:cubicBezTo>
                    <a:pt x="3536" y="2324"/>
                    <a:pt x="3607" y="2014"/>
                    <a:pt x="3583" y="1669"/>
                  </a:cubicBezTo>
                  <a:cubicBezTo>
                    <a:pt x="3536" y="764"/>
                    <a:pt x="2797" y="50"/>
                    <a:pt x="1904" y="2"/>
                  </a:cubicBezTo>
                  <a:cubicBezTo>
                    <a:pt x="1877" y="1"/>
                    <a:pt x="1849" y="0"/>
                    <a:pt x="182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60"/>
            <p:cNvSpPr/>
            <p:nvPr/>
          </p:nvSpPr>
          <p:spPr>
            <a:xfrm>
              <a:off x="3519298" y="3910197"/>
              <a:ext cx="29570" cy="29220"/>
            </a:xfrm>
            <a:custGeom>
              <a:avLst/>
              <a:gdLst/>
              <a:ahLst/>
              <a:cxnLst/>
              <a:rect l="l" t="t" r="r" b="b"/>
              <a:pathLst>
                <a:path w="929" h="918" extrusionOk="0">
                  <a:moveTo>
                    <a:pt x="465" y="1"/>
                  </a:moveTo>
                  <a:cubicBezTo>
                    <a:pt x="203" y="1"/>
                    <a:pt x="0" y="203"/>
                    <a:pt x="0" y="453"/>
                  </a:cubicBezTo>
                  <a:cubicBezTo>
                    <a:pt x="0" y="715"/>
                    <a:pt x="203" y="918"/>
                    <a:pt x="465" y="918"/>
                  </a:cubicBezTo>
                  <a:cubicBezTo>
                    <a:pt x="715" y="918"/>
                    <a:pt x="929" y="715"/>
                    <a:pt x="929" y="453"/>
                  </a:cubicBezTo>
                  <a:cubicBezTo>
                    <a:pt x="929" y="203"/>
                    <a:pt x="715" y="1"/>
                    <a:pt x="4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0" name="Google Shape;740;p60"/>
          <p:cNvGrpSpPr/>
          <p:nvPr/>
        </p:nvGrpSpPr>
        <p:grpSpPr>
          <a:xfrm>
            <a:off x="4848195" y="2830199"/>
            <a:ext cx="346056" cy="345674"/>
            <a:chOff x="3752358" y="3817349"/>
            <a:chExt cx="346056" cy="345674"/>
          </a:xfrm>
        </p:grpSpPr>
        <p:sp>
          <p:nvSpPr>
            <p:cNvPr id="741" name="Google Shape;741;p60"/>
            <p:cNvSpPr/>
            <p:nvPr/>
          </p:nvSpPr>
          <p:spPr>
            <a:xfrm>
              <a:off x="3752358" y="3817349"/>
              <a:ext cx="346056" cy="345674"/>
            </a:xfrm>
            <a:custGeom>
              <a:avLst/>
              <a:gdLst/>
              <a:ahLst/>
              <a:cxnLst/>
              <a:rect l="l" t="t" r="r" b="b"/>
              <a:pathLst>
                <a:path w="10872" h="10860" extrusionOk="0">
                  <a:moveTo>
                    <a:pt x="5430" y="334"/>
                  </a:moveTo>
                  <a:cubicBezTo>
                    <a:pt x="8252" y="334"/>
                    <a:pt x="10526" y="2608"/>
                    <a:pt x="10526" y="5430"/>
                  </a:cubicBezTo>
                  <a:cubicBezTo>
                    <a:pt x="10526" y="8240"/>
                    <a:pt x="8228" y="10514"/>
                    <a:pt x="5430" y="10514"/>
                  </a:cubicBezTo>
                  <a:cubicBezTo>
                    <a:pt x="2620" y="10514"/>
                    <a:pt x="346" y="8240"/>
                    <a:pt x="346" y="5430"/>
                  </a:cubicBezTo>
                  <a:cubicBezTo>
                    <a:pt x="346" y="2608"/>
                    <a:pt x="2620" y="334"/>
                    <a:pt x="5430" y="334"/>
                  </a:cubicBezTo>
                  <a:close/>
                  <a:moveTo>
                    <a:pt x="5430" y="1"/>
                  </a:moveTo>
                  <a:cubicBezTo>
                    <a:pt x="3989" y="1"/>
                    <a:pt x="2620" y="560"/>
                    <a:pt x="1596" y="1584"/>
                  </a:cubicBezTo>
                  <a:cubicBezTo>
                    <a:pt x="572" y="2620"/>
                    <a:pt x="1" y="3989"/>
                    <a:pt x="1" y="5430"/>
                  </a:cubicBezTo>
                  <a:cubicBezTo>
                    <a:pt x="1" y="6871"/>
                    <a:pt x="572" y="8240"/>
                    <a:pt x="1596" y="9264"/>
                  </a:cubicBezTo>
                  <a:cubicBezTo>
                    <a:pt x="2620" y="10300"/>
                    <a:pt x="3989" y="10859"/>
                    <a:pt x="5430" y="10859"/>
                  </a:cubicBezTo>
                  <a:cubicBezTo>
                    <a:pt x="6882" y="10859"/>
                    <a:pt x="8252" y="10300"/>
                    <a:pt x="9276" y="9264"/>
                  </a:cubicBezTo>
                  <a:cubicBezTo>
                    <a:pt x="10300" y="8240"/>
                    <a:pt x="10871" y="6871"/>
                    <a:pt x="10871" y="5430"/>
                  </a:cubicBezTo>
                  <a:cubicBezTo>
                    <a:pt x="10871" y="3989"/>
                    <a:pt x="10300" y="2620"/>
                    <a:pt x="9276" y="1584"/>
                  </a:cubicBezTo>
                  <a:cubicBezTo>
                    <a:pt x="8252" y="560"/>
                    <a:pt x="6882" y="1"/>
                    <a:pt x="54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60"/>
            <p:cNvSpPr/>
            <p:nvPr/>
          </p:nvSpPr>
          <p:spPr>
            <a:xfrm>
              <a:off x="3831933" y="3955682"/>
              <a:ext cx="47809" cy="120540"/>
            </a:xfrm>
            <a:custGeom>
              <a:avLst/>
              <a:gdLst/>
              <a:ahLst/>
              <a:cxnLst/>
              <a:rect l="l" t="t" r="r" b="b"/>
              <a:pathLst>
                <a:path w="1502" h="3787" extrusionOk="0">
                  <a:moveTo>
                    <a:pt x="1168" y="346"/>
                  </a:moveTo>
                  <a:lnTo>
                    <a:pt x="1168" y="3430"/>
                  </a:lnTo>
                  <a:lnTo>
                    <a:pt x="358" y="3430"/>
                  </a:lnTo>
                  <a:lnTo>
                    <a:pt x="358" y="346"/>
                  </a:lnTo>
                  <a:close/>
                  <a:moveTo>
                    <a:pt x="180" y="1"/>
                  </a:moveTo>
                  <a:cubicBezTo>
                    <a:pt x="96" y="1"/>
                    <a:pt x="1" y="72"/>
                    <a:pt x="1" y="179"/>
                  </a:cubicBezTo>
                  <a:lnTo>
                    <a:pt x="1" y="3608"/>
                  </a:lnTo>
                  <a:cubicBezTo>
                    <a:pt x="1" y="3703"/>
                    <a:pt x="72" y="3787"/>
                    <a:pt x="180" y="3787"/>
                  </a:cubicBezTo>
                  <a:lnTo>
                    <a:pt x="1323" y="3787"/>
                  </a:lnTo>
                  <a:cubicBezTo>
                    <a:pt x="1418" y="3787"/>
                    <a:pt x="1501" y="3715"/>
                    <a:pt x="1501" y="3608"/>
                  </a:cubicBezTo>
                  <a:lnTo>
                    <a:pt x="1501" y="179"/>
                  </a:lnTo>
                  <a:cubicBezTo>
                    <a:pt x="1501" y="72"/>
                    <a:pt x="1430" y="1"/>
                    <a:pt x="13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60"/>
            <p:cNvSpPr/>
            <p:nvPr/>
          </p:nvSpPr>
          <p:spPr>
            <a:xfrm>
              <a:off x="3824739" y="3890112"/>
              <a:ext cx="55002" cy="55002"/>
            </a:xfrm>
            <a:custGeom>
              <a:avLst/>
              <a:gdLst/>
              <a:ahLst/>
              <a:cxnLst/>
              <a:rect l="l" t="t" r="r" b="b"/>
              <a:pathLst>
                <a:path w="1728" h="1728" extrusionOk="0">
                  <a:moveTo>
                    <a:pt x="870" y="334"/>
                  </a:moveTo>
                  <a:cubicBezTo>
                    <a:pt x="1156" y="334"/>
                    <a:pt x="1394" y="572"/>
                    <a:pt x="1394" y="846"/>
                  </a:cubicBezTo>
                  <a:cubicBezTo>
                    <a:pt x="1394" y="1132"/>
                    <a:pt x="1156" y="1370"/>
                    <a:pt x="870" y="1370"/>
                  </a:cubicBezTo>
                  <a:cubicBezTo>
                    <a:pt x="584" y="1370"/>
                    <a:pt x="346" y="1132"/>
                    <a:pt x="346" y="846"/>
                  </a:cubicBezTo>
                  <a:cubicBezTo>
                    <a:pt x="346" y="572"/>
                    <a:pt x="584" y="334"/>
                    <a:pt x="870" y="334"/>
                  </a:cubicBezTo>
                  <a:close/>
                  <a:moveTo>
                    <a:pt x="870" y="1"/>
                  </a:moveTo>
                  <a:cubicBezTo>
                    <a:pt x="394" y="1"/>
                    <a:pt x="1" y="394"/>
                    <a:pt x="1" y="870"/>
                  </a:cubicBezTo>
                  <a:cubicBezTo>
                    <a:pt x="1" y="1346"/>
                    <a:pt x="394" y="1727"/>
                    <a:pt x="870" y="1727"/>
                  </a:cubicBezTo>
                  <a:cubicBezTo>
                    <a:pt x="1346" y="1727"/>
                    <a:pt x="1727" y="1334"/>
                    <a:pt x="1727" y="870"/>
                  </a:cubicBezTo>
                  <a:cubicBezTo>
                    <a:pt x="1727" y="394"/>
                    <a:pt x="1346" y="1"/>
                    <a:pt x="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60"/>
            <p:cNvSpPr/>
            <p:nvPr/>
          </p:nvSpPr>
          <p:spPr>
            <a:xfrm>
              <a:off x="3904696" y="3955682"/>
              <a:ext cx="128148" cy="120540"/>
            </a:xfrm>
            <a:custGeom>
              <a:avLst/>
              <a:gdLst/>
              <a:ahLst/>
              <a:cxnLst/>
              <a:rect l="l" t="t" r="r" b="b"/>
              <a:pathLst>
                <a:path w="4026" h="3787" extrusionOk="0">
                  <a:moveTo>
                    <a:pt x="191" y="1"/>
                  </a:moveTo>
                  <a:cubicBezTo>
                    <a:pt x="96" y="1"/>
                    <a:pt x="1" y="72"/>
                    <a:pt x="1" y="179"/>
                  </a:cubicBezTo>
                  <a:lnTo>
                    <a:pt x="1" y="3608"/>
                  </a:lnTo>
                  <a:cubicBezTo>
                    <a:pt x="1" y="3703"/>
                    <a:pt x="84" y="3787"/>
                    <a:pt x="191" y="3787"/>
                  </a:cubicBezTo>
                  <a:lnTo>
                    <a:pt x="1334" y="3787"/>
                  </a:lnTo>
                  <a:cubicBezTo>
                    <a:pt x="1418" y="3787"/>
                    <a:pt x="1513" y="3715"/>
                    <a:pt x="1513" y="3608"/>
                  </a:cubicBezTo>
                  <a:lnTo>
                    <a:pt x="1513" y="2382"/>
                  </a:lnTo>
                  <a:cubicBezTo>
                    <a:pt x="1513" y="1977"/>
                    <a:pt x="1596" y="1501"/>
                    <a:pt x="2037" y="1501"/>
                  </a:cubicBezTo>
                  <a:cubicBezTo>
                    <a:pt x="2347" y="1501"/>
                    <a:pt x="2477" y="1763"/>
                    <a:pt x="2525" y="2060"/>
                  </a:cubicBezTo>
                  <a:cubicBezTo>
                    <a:pt x="2537" y="2156"/>
                    <a:pt x="2608" y="2215"/>
                    <a:pt x="2692" y="2215"/>
                  </a:cubicBezTo>
                  <a:cubicBezTo>
                    <a:pt x="2787" y="2215"/>
                    <a:pt x="2870" y="2120"/>
                    <a:pt x="2847" y="2025"/>
                  </a:cubicBezTo>
                  <a:cubicBezTo>
                    <a:pt x="2763" y="1465"/>
                    <a:pt x="2477" y="1155"/>
                    <a:pt x="2013" y="1155"/>
                  </a:cubicBezTo>
                  <a:cubicBezTo>
                    <a:pt x="1465" y="1155"/>
                    <a:pt x="1156" y="1608"/>
                    <a:pt x="1156" y="2382"/>
                  </a:cubicBezTo>
                  <a:lnTo>
                    <a:pt x="1156" y="3430"/>
                  </a:lnTo>
                  <a:lnTo>
                    <a:pt x="346" y="3430"/>
                  </a:lnTo>
                  <a:lnTo>
                    <a:pt x="346" y="358"/>
                  </a:lnTo>
                  <a:lnTo>
                    <a:pt x="918" y="358"/>
                  </a:lnTo>
                  <a:lnTo>
                    <a:pt x="918" y="572"/>
                  </a:lnTo>
                  <a:cubicBezTo>
                    <a:pt x="918" y="632"/>
                    <a:pt x="930" y="679"/>
                    <a:pt x="977" y="715"/>
                  </a:cubicBezTo>
                  <a:cubicBezTo>
                    <a:pt x="1007" y="733"/>
                    <a:pt x="1043" y="742"/>
                    <a:pt x="1078" y="742"/>
                  </a:cubicBezTo>
                  <a:cubicBezTo>
                    <a:pt x="1114" y="742"/>
                    <a:pt x="1150" y="733"/>
                    <a:pt x="1180" y="715"/>
                  </a:cubicBezTo>
                  <a:cubicBezTo>
                    <a:pt x="1477" y="477"/>
                    <a:pt x="1835" y="358"/>
                    <a:pt x="2227" y="358"/>
                  </a:cubicBezTo>
                  <a:cubicBezTo>
                    <a:pt x="3204" y="358"/>
                    <a:pt x="3656" y="1191"/>
                    <a:pt x="3656" y="2001"/>
                  </a:cubicBezTo>
                  <a:lnTo>
                    <a:pt x="3656" y="3430"/>
                  </a:lnTo>
                  <a:lnTo>
                    <a:pt x="2847" y="3430"/>
                  </a:lnTo>
                  <a:lnTo>
                    <a:pt x="2847" y="2870"/>
                  </a:lnTo>
                  <a:cubicBezTo>
                    <a:pt x="2847" y="2775"/>
                    <a:pt x="2775" y="2703"/>
                    <a:pt x="2692" y="2703"/>
                  </a:cubicBezTo>
                  <a:cubicBezTo>
                    <a:pt x="2597" y="2703"/>
                    <a:pt x="2525" y="2775"/>
                    <a:pt x="2525" y="2870"/>
                  </a:cubicBezTo>
                  <a:lnTo>
                    <a:pt x="2525" y="3596"/>
                  </a:lnTo>
                  <a:cubicBezTo>
                    <a:pt x="2525" y="3691"/>
                    <a:pt x="2597" y="3775"/>
                    <a:pt x="2704" y="3775"/>
                  </a:cubicBezTo>
                  <a:lnTo>
                    <a:pt x="3847" y="3775"/>
                  </a:lnTo>
                  <a:cubicBezTo>
                    <a:pt x="3942" y="3775"/>
                    <a:pt x="4025" y="3703"/>
                    <a:pt x="4025" y="3596"/>
                  </a:cubicBezTo>
                  <a:lnTo>
                    <a:pt x="4025" y="1989"/>
                  </a:lnTo>
                  <a:cubicBezTo>
                    <a:pt x="4025" y="810"/>
                    <a:pt x="3299" y="1"/>
                    <a:pt x="2239" y="1"/>
                  </a:cubicBezTo>
                  <a:cubicBezTo>
                    <a:pt x="1894" y="1"/>
                    <a:pt x="1573" y="84"/>
                    <a:pt x="1275" y="251"/>
                  </a:cubicBezTo>
                  <a:lnTo>
                    <a:pt x="1275" y="179"/>
                  </a:lnTo>
                  <a:cubicBezTo>
                    <a:pt x="1275" y="84"/>
                    <a:pt x="1204" y="1"/>
                    <a:pt x="10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34"/>
          <p:cNvSpPr txBox="1">
            <a:spLocks noGrp="1"/>
          </p:cNvSpPr>
          <p:nvPr>
            <p:ph type="title"/>
          </p:nvPr>
        </p:nvSpPr>
        <p:spPr>
          <a:xfrm>
            <a:off x="2268360" y="1347943"/>
            <a:ext cx="3776700" cy="649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altLang="en-GB" sz="4800">
                <a:solidFill>
                  <a:srgbClr val="FF0000"/>
                </a:solidFill>
              </a:rPr>
              <a:t>01</a:t>
            </a:r>
            <a:r>
              <a:rPr lang="en-US" altLang="en-GB">
                <a:solidFill>
                  <a:srgbClr val="FF0000"/>
                </a:solidFill>
              </a:rPr>
              <a:t> </a:t>
            </a:r>
          </a:p>
        </p:txBody>
      </p:sp>
      <p:sp>
        <p:nvSpPr>
          <p:cNvPr id="282" name="Google Shape;282;p34"/>
          <p:cNvSpPr txBox="1">
            <a:spLocks noGrp="1"/>
          </p:cNvSpPr>
          <p:nvPr>
            <p:ph type="subTitle" idx="1"/>
          </p:nvPr>
        </p:nvSpPr>
        <p:spPr>
          <a:xfrm>
            <a:off x="1054100" y="2066925"/>
            <a:ext cx="6637655" cy="236728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4000" b="1" i="1">
                <a:solidFill>
                  <a:srgbClr val="FF0000"/>
                </a:solidFill>
                <a:latin typeface="Times New Roman" panose="02020603050405020304" charset="0"/>
                <a:cs typeface="Times New Roman" panose="02020603050405020304" charset="0"/>
                <a:sym typeface="+mn-ea"/>
              </a:rPr>
              <a:t>Biện pháp và kết quả áp dụng biện pháp để nâng cao chất lượng công tác giảng dạy</a:t>
            </a:r>
            <a:endParaRPr lang="en-GB" sz="4000" b="1" i="1">
              <a:solidFill>
                <a:srgbClr val="FF0000"/>
              </a:solidFill>
              <a:latin typeface="Times New Roman" panose="02020603050405020304" charset="0"/>
              <a:cs typeface="Times New Roman" panose="02020603050405020304" charset="0"/>
            </a:endParaRPr>
          </a:p>
          <a:p>
            <a:pPr marL="0" lvl="0" indent="0" algn="ctr" rtl="0">
              <a:spcBef>
                <a:spcPts val="0"/>
              </a:spcBef>
              <a:spcAft>
                <a:spcPts val="0"/>
              </a:spcAft>
              <a:buNone/>
            </a:pPr>
            <a:endParaRPr lang="en-GB" sz="4000" b="1" i="1">
              <a:solidFill>
                <a:srgbClr val="FF0000"/>
              </a:solidFill>
              <a:latin typeface="Times New Roman" panose="02020603050405020304" charset="0"/>
              <a:cs typeface="Times New Roman" panose="0202060305040502030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1"/>
                                        </p:tgtEl>
                                        <p:attrNameLst>
                                          <p:attrName>style.visibility</p:attrName>
                                        </p:attrNameLst>
                                      </p:cBhvr>
                                      <p:to>
                                        <p:strVal val="visible"/>
                                      </p:to>
                                    </p:set>
                                    <p:anim calcmode="lin" valueType="num">
                                      <p:cBhvr additive="base">
                                        <p:cTn id="7" dur="500" fill="hold"/>
                                        <p:tgtEl>
                                          <p:spTgt spid="281"/>
                                        </p:tgtEl>
                                        <p:attrNameLst>
                                          <p:attrName>ppt_x</p:attrName>
                                        </p:attrNameLst>
                                      </p:cBhvr>
                                      <p:tavLst>
                                        <p:tav tm="0">
                                          <p:val>
                                            <p:strVal val="#ppt_x"/>
                                          </p:val>
                                        </p:tav>
                                        <p:tav tm="100000">
                                          <p:val>
                                            <p:strVal val="#ppt_x"/>
                                          </p:val>
                                        </p:tav>
                                      </p:tavLst>
                                    </p:anim>
                                    <p:anim calcmode="lin" valueType="num">
                                      <p:cBhvr additive="base">
                                        <p:cTn id="8" dur="500" fill="hold"/>
                                        <p:tgtEl>
                                          <p:spTgt spid="28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82">
                                            <p:txEl>
                                              <p:pRg st="0" end="0"/>
                                            </p:txEl>
                                          </p:spTgt>
                                        </p:tgtEl>
                                        <p:attrNameLst>
                                          <p:attrName>style.visibility</p:attrName>
                                        </p:attrNameLst>
                                      </p:cBhvr>
                                      <p:to>
                                        <p:strVal val="visible"/>
                                      </p:to>
                                    </p:set>
                                    <p:anim calcmode="lin" valueType="num">
                                      <p:cBhvr additive="base">
                                        <p:cTn id="13" dur="5000" fill="hold"/>
                                        <p:tgtEl>
                                          <p:spTgt spid="282">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28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 grpId="0"/>
      <p:bldP spid="281" grpId="1"/>
      <p:bldP spid="282" grpId="0" build="p"/>
      <p:bldP spid="282"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39"/>
          <p:cNvSpPr txBox="1">
            <a:spLocks noGrp="1"/>
          </p:cNvSpPr>
          <p:nvPr>
            <p:ph type="title"/>
          </p:nvPr>
        </p:nvSpPr>
        <p:spPr>
          <a:xfrm>
            <a:off x="611505" y="1413510"/>
            <a:ext cx="7631430" cy="3451225"/>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2400" b="1" dirty="0">
                <a:solidFill>
                  <a:srgbClr val="FF0000"/>
                </a:solidFill>
                <a:latin typeface="Times New Roman" panose="02020603050405020304" charset="0"/>
                <a:cs typeface="Times New Roman" panose="02020603050405020304" charset="0"/>
              </a:rPr>
              <a:t>a) </a:t>
            </a:r>
            <a:r>
              <a:rPr lang="en-GB" sz="2400" b="1" dirty="0" err="1">
                <a:solidFill>
                  <a:srgbClr val="FF0000"/>
                </a:solidFill>
                <a:latin typeface="Times New Roman" panose="02020603050405020304" charset="0"/>
                <a:cs typeface="Times New Roman" panose="02020603050405020304" charset="0"/>
              </a:rPr>
              <a:t>Thực</a:t>
            </a:r>
            <a:r>
              <a:rPr lang="en-GB" sz="2400" b="1" dirty="0">
                <a:solidFill>
                  <a:srgbClr val="FF0000"/>
                </a:solidFill>
                <a:latin typeface="Times New Roman" panose="02020603050405020304" charset="0"/>
                <a:cs typeface="Times New Roman" panose="02020603050405020304" charset="0"/>
              </a:rPr>
              <a:t> </a:t>
            </a:r>
            <a:r>
              <a:rPr lang="en-GB" sz="2400" b="1" dirty="0" err="1">
                <a:solidFill>
                  <a:srgbClr val="FF0000"/>
                </a:solidFill>
                <a:latin typeface="Times New Roman" panose="02020603050405020304" charset="0"/>
                <a:cs typeface="Times New Roman" panose="02020603050405020304" charset="0"/>
              </a:rPr>
              <a:t>trạng</a:t>
            </a:r>
            <a:r>
              <a:rPr lang="en-GB" sz="2400" b="1" dirty="0">
                <a:solidFill>
                  <a:srgbClr val="FF0000"/>
                </a:solidFill>
                <a:latin typeface="Times New Roman" panose="02020603050405020304" charset="0"/>
                <a:cs typeface="Times New Roman" panose="02020603050405020304" charset="0"/>
              </a:rPr>
              <a:t> </a:t>
            </a:r>
            <a:r>
              <a:rPr lang="en-GB" sz="2400" b="1" dirty="0" err="1">
                <a:solidFill>
                  <a:srgbClr val="FF0000"/>
                </a:solidFill>
                <a:latin typeface="Times New Roman" panose="02020603050405020304" charset="0"/>
                <a:cs typeface="Times New Roman" panose="02020603050405020304" charset="0"/>
              </a:rPr>
              <a:t>trước</a:t>
            </a:r>
            <a:r>
              <a:rPr lang="en-GB" sz="2400" b="1" dirty="0">
                <a:solidFill>
                  <a:srgbClr val="FF0000"/>
                </a:solidFill>
                <a:latin typeface="Times New Roman" panose="02020603050405020304" charset="0"/>
                <a:cs typeface="Times New Roman" panose="02020603050405020304" charset="0"/>
              </a:rPr>
              <a:t> </a:t>
            </a:r>
            <a:r>
              <a:rPr lang="en-GB" sz="2400" b="1" dirty="0" err="1">
                <a:solidFill>
                  <a:srgbClr val="FF0000"/>
                </a:solidFill>
                <a:latin typeface="Times New Roman" panose="02020603050405020304" charset="0"/>
                <a:cs typeface="Times New Roman" panose="02020603050405020304" charset="0"/>
              </a:rPr>
              <a:t>khi</a:t>
            </a:r>
            <a:r>
              <a:rPr lang="en-GB" sz="2400" b="1" dirty="0">
                <a:solidFill>
                  <a:srgbClr val="FF0000"/>
                </a:solidFill>
                <a:latin typeface="Times New Roman" panose="02020603050405020304" charset="0"/>
                <a:cs typeface="Times New Roman" panose="02020603050405020304" charset="0"/>
              </a:rPr>
              <a:t> </a:t>
            </a:r>
            <a:r>
              <a:rPr lang="en-GB" sz="2400" b="1" dirty="0" err="1">
                <a:solidFill>
                  <a:srgbClr val="FF0000"/>
                </a:solidFill>
                <a:latin typeface="Times New Roman" panose="02020603050405020304" charset="0"/>
                <a:cs typeface="Times New Roman" panose="02020603050405020304" charset="0"/>
              </a:rPr>
              <a:t>tiến</a:t>
            </a:r>
            <a:r>
              <a:rPr lang="en-GB" sz="2400" b="1" dirty="0">
                <a:solidFill>
                  <a:srgbClr val="FF0000"/>
                </a:solidFill>
                <a:latin typeface="Times New Roman" panose="02020603050405020304" charset="0"/>
                <a:cs typeface="Times New Roman" panose="02020603050405020304" charset="0"/>
              </a:rPr>
              <a:t> </a:t>
            </a:r>
            <a:r>
              <a:rPr lang="en-GB" sz="2400" b="1" dirty="0" err="1">
                <a:solidFill>
                  <a:srgbClr val="FF0000"/>
                </a:solidFill>
                <a:latin typeface="Times New Roman" panose="02020603050405020304" charset="0"/>
                <a:cs typeface="Times New Roman" panose="02020603050405020304" charset="0"/>
              </a:rPr>
              <a:t>hành</a:t>
            </a:r>
            <a:r>
              <a:rPr lang="en-GB" sz="2400" b="1" dirty="0">
                <a:solidFill>
                  <a:srgbClr val="FF0000"/>
                </a:solidFill>
                <a:latin typeface="Times New Roman" panose="02020603050405020304" charset="0"/>
                <a:cs typeface="Times New Roman" panose="02020603050405020304" charset="0"/>
              </a:rPr>
              <a:t> </a:t>
            </a:r>
            <a:r>
              <a:rPr lang="en-GB" sz="2400" b="1" dirty="0" err="1">
                <a:solidFill>
                  <a:srgbClr val="FF0000"/>
                </a:solidFill>
                <a:latin typeface="Times New Roman" panose="02020603050405020304" charset="0"/>
                <a:cs typeface="Times New Roman" panose="02020603050405020304" charset="0"/>
              </a:rPr>
              <a:t>áp</a:t>
            </a:r>
            <a:r>
              <a:rPr lang="en-GB" sz="2400" b="1" dirty="0">
                <a:solidFill>
                  <a:srgbClr val="FF0000"/>
                </a:solidFill>
                <a:latin typeface="Times New Roman" panose="02020603050405020304" charset="0"/>
                <a:cs typeface="Times New Roman" panose="02020603050405020304" charset="0"/>
              </a:rPr>
              <a:t> </a:t>
            </a:r>
            <a:r>
              <a:rPr lang="en-GB" sz="2400" b="1" dirty="0" err="1">
                <a:solidFill>
                  <a:srgbClr val="FF0000"/>
                </a:solidFill>
                <a:latin typeface="Times New Roman" panose="02020603050405020304" charset="0"/>
                <a:cs typeface="Times New Roman" panose="02020603050405020304" charset="0"/>
              </a:rPr>
              <a:t>dụng</a:t>
            </a:r>
            <a:r>
              <a:rPr lang="en-GB" sz="2400" b="1" dirty="0">
                <a:solidFill>
                  <a:srgbClr val="FF0000"/>
                </a:solidFill>
                <a:latin typeface="Times New Roman" panose="02020603050405020304" charset="0"/>
                <a:cs typeface="Times New Roman" panose="02020603050405020304" charset="0"/>
              </a:rPr>
              <a:t> </a:t>
            </a:r>
            <a:r>
              <a:rPr lang="en-GB" sz="2400" b="1" dirty="0" err="1">
                <a:solidFill>
                  <a:srgbClr val="FF0000"/>
                </a:solidFill>
                <a:latin typeface="Times New Roman" panose="02020603050405020304" charset="0"/>
                <a:cs typeface="Times New Roman" panose="02020603050405020304" charset="0"/>
              </a:rPr>
              <a:t>biện</a:t>
            </a:r>
            <a:r>
              <a:rPr lang="en-GB" sz="2400" b="1" dirty="0">
                <a:solidFill>
                  <a:srgbClr val="FF0000"/>
                </a:solidFill>
                <a:latin typeface="Times New Roman" panose="02020603050405020304" charset="0"/>
                <a:cs typeface="Times New Roman" panose="02020603050405020304" charset="0"/>
              </a:rPr>
              <a:t> </a:t>
            </a:r>
            <a:r>
              <a:rPr lang="en-GB" sz="2400" b="1" dirty="0" err="1">
                <a:solidFill>
                  <a:srgbClr val="FF0000"/>
                </a:solidFill>
                <a:latin typeface="Times New Roman" panose="02020603050405020304" charset="0"/>
                <a:cs typeface="Times New Roman" panose="02020603050405020304" charset="0"/>
              </a:rPr>
              <a:t>pháp</a:t>
            </a:r>
            <a:r>
              <a:rPr lang="en-GB" sz="2400" b="1" dirty="0">
                <a:solidFill>
                  <a:srgbClr val="FF0000"/>
                </a:solidFill>
                <a:latin typeface="Times New Roman" panose="02020603050405020304" charset="0"/>
                <a:cs typeface="Times New Roman" panose="02020603050405020304" charset="0"/>
              </a:rPr>
              <a:t>:</a:t>
            </a:r>
            <a:br>
              <a:rPr lang="en-GB" sz="2400" b="1" dirty="0">
                <a:solidFill>
                  <a:srgbClr val="FF0000"/>
                </a:solidFill>
                <a:latin typeface="Times New Roman" panose="02020603050405020304" charset="0"/>
                <a:cs typeface="Times New Roman" panose="02020603050405020304" charset="0"/>
              </a:rPr>
            </a:br>
            <a:r>
              <a:rPr lang="en-GB" sz="2400" dirty="0">
                <a:latin typeface="Times New Roman" panose="02020603050405020304" charset="0"/>
                <a:cs typeface="Times New Roman" panose="02020603050405020304" charset="0"/>
              </a:rPr>
              <a:t> </a:t>
            </a:r>
            <a:r>
              <a:rPr lang="en-US" altLang="en-GB" sz="2400" dirty="0">
                <a:latin typeface="Times New Roman" panose="02020603050405020304" charset="0"/>
                <a:cs typeface="Times New Roman" panose="02020603050405020304" charset="0"/>
              </a:rPr>
              <a:t>       </a:t>
            </a:r>
            <a:r>
              <a:rPr lang="en-GB" sz="2400" dirty="0">
                <a:latin typeface="Times New Roman" panose="02020603050405020304" charset="0"/>
                <a:cs typeface="Times New Roman" panose="02020603050405020304" charset="0"/>
              </a:rPr>
              <a:t>Qua </a:t>
            </a:r>
            <a:r>
              <a:rPr lang="en-GB" sz="2400" dirty="0" err="1">
                <a:latin typeface="Times New Roman" panose="02020603050405020304" charset="0"/>
                <a:cs typeface="Times New Roman" panose="02020603050405020304" charset="0"/>
              </a:rPr>
              <a:t>thực</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tế</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giảng</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dạy</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tôi</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thấy</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có</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nhiều</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học</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sinh</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viết</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chính</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tả</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thường</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mắc</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quá</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nhiều</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lỗi</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Điều</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làm</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cho</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tôi</a:t>
            </a:r>
            <a:r>
              <a:rPr lang="en-GB" sz="2400" dirty="0">
                <a:latin typeface="Times New Roman" panose="02020603050405020304" charset="0"/>
                <a:cs typeface="Times New Roman" panose="02020603050405020304" charset="0"/>
              </a:rPr>
              <a:t> lo </a:t>
            </a:r>
            <a:r>
              <a:rPr lang="en-GB" sz="2400" dirty="0" err="1">
                <a:latin typeface="Times New Roman" panose="02020603050405020304" charset="0"/>
                <a:cs typeface="Times New Roman" panose="02020603050405020304" charset="0"/>
              </a:rPr>
              <a:t>ngại</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nhất</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là</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vấn</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đề</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chính</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tả</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của</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các</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em</a:t>
            </a:r>
            <a:r>
              <a:rPr lang="en-GB" sz="2400" dirty="0">
                <a:latin typeface="Times New Roman" panose="02020603050405020304" charset="0"/>
                <a:cs typeface="Times New Roman" panose="02020603050405020304" charset="0"/>
              </a:rPr>
              <a:t> </a:t>
            </a:r>
            <a:br>
              <a:rPr lang="en-GB" sz="2400" dirty="0">
                <a:latin typeface="Times New Roman" panose="02020603050405020304" charset="0"/>
                <a:cs typeface="Times New Roman" panose="02020603050405020304" charset="0"/>
              </a:rPr>
            </a:b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Học</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sinh</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viết</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không</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đúng</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làm</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ảnh</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hưởng</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đến</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quá</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trình</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giao</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tiếp</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tư</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duy</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Học</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sinh</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không</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thể</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chuyển</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lời</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nói</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của</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mình</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dưới</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dạng</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văn</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bản</a:t>
            </a:r>
            <a:r>
              <a:rPr lang="en-GB" sz="2400" dirty="0">
                <a:latin typeface="Times New Roman" panose="02020603050405020304" charset="0"/>
                <a:cs typeface="Times New Roman" panose="02020603050405020304" charset="0"/>
              </a:rPr>
              <a:t> </a:t>
            </a:r>
            <a:r>
              <a:rPr lang="en-GB" sz="2400" dirty="0" err="1">
                <a:latin typeface="Times New Roman" panose="02020603050405020304" charset="0"/>
                <a:cs typeface="Times New Roman" panose="02020603050405020304" charset="0"/>
              </a:rPr>
              <a:t>viết</a:t>
            </a:r>
            <a:r>
              <a:rPr lang="en-GB" sz="2400" dirty="0">
                <a:latin typeface="Times New Roman" panose="02020603050405020304" charset="0"/>
                <a:cs typeface="Times New Roman" panose="02020603050405020304" charset="0"/>
              </a:rPr>
              <a:t>. </a:t>
            </a:r>
            <a:r>
              <a:rPr lang="en-GB" sz="2400" dirty="0"/>
              <a:t> </a:t>
            </a:r>
          </a:p>
        </p:txBody>
      </p:sp>
      <p:sp>
        <p:nvSpPr>
          <p:cNvPr id="351" name="Google Shape;351;p39"/>
          <p:cNvSpPr txBox="1">
            <a:spLocks noGrp="1"/>
          </p:cNvSpPr>
          <p:nvPr>
            <p:ph type="title" idx="2"/>
          </p:nvPr>
        </p:nvSpPr>
        <p:spPr>
          <a:xfrm>
            <a:off x="683895" y="555625"/>
            <a:ext cx="7717790" cy="93091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3600" b="1">
                <a:latin typeface="Bahnschrift Light" panose="020B0502040204020203" charset="0"/>
                <a:cs typeface="Bahnschrift Light" panose="020B0502040204020203" charset="0"/>
              </a:rPr>
              <a:t> </a:t>
            </a:r>
            <a:r>
              <a:rPr lang="en-GB" sz="3600" b="1">
                <a:latin typeface="Times New Roman" panose="02020603050405020304" charset="0"/>
                <a:cs typeface="Times New Roman" panose="02020603050405020304" charset="0"/>
              </a:rPr>
              <a:t> </a:t>
            </a:r>
            <a:r>
              <a:rPr lang="en-US" altLang="en-GB" sz="3600" b="1">
                <a:latin typeface="Times New Roman" panose="02020603050405020304" charset="0"/>
                <a:cs typeface="Times New Roman" panose="02020603050405020304" charset="0"/>
              </a:rPr>
              <a:t>1.2. NỘI DUNG BIỆN PHÁP</a:t>
            </a:r>
          </a:p>
        </p:txBody>
      </p:sp>
      <p:pic>
        <p:nvPicPr>
          <p:cNvPr id="751" name="Google Shape;751;p61"/>
          <p:cNvPicPr preferRelativeResize="0"/>
          <p:nvPr/>
        </p:nvPicPr>
        <p:blipFill>
          <a:blip r:embed="rId3"/>
          <a:stretch>
            <a:fillRect/>
          </a:stretch>
        </p:blipFill>
        <p:spPr>
          <a:xfrm>
            <a:off x="252034" y="21"/>
            <a:ext cx="1284252" cy="1061253"/>
          </a:xfrm>
          <a:prstGeom prst="rect">
            <a:avLst/>
          </a:prstGeom>
          <a:noFill/>
          <a:ln>
            <a:noFill/>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1"/>
                                        </p:tgtEl>
                                        <p:attrNameLst>
                                          <p:attrName>style.visibility</p:attrName>
                                        </p:attrNameLst>
                                      </p:cBhvr>
                                      <p:to>
                                        <p:strVal val="visible"/>
                                      </p:to>
                                    </p:set>
                                    <p:animEffect transition="in" filter="fade">
                                      <p:cBhvr>
                                        <p:cTn id="7" dur="500"/>
                                        <p:tgtEl>
                                          <p:spTgt spid="351"/>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349"/>
                                        </p:tgtEl>
                                        <p:attrNameLst>
                                          <p:attrName>style.visibility</p:attrName>
                                        </p:attrNameLst>
                                      </p:cBhvr>
                                      <p:to>
                                        <p:strVal val="visible"/>
                                      </p:to>
                                    </p:set>
                                    <p:animEffect transition="in" filter="fade">
                                      <p:cBhvr>
                                        <p:cTn id="12" dur="2000"/>
                                        <p:tgtEl>
                                          <p:spTgt spid="349"/>
                                        </p:tgtEl>
                                      </p:cBhvr>
                                    </p:animEffect>
                                    <p:anim calcmode="lin" valueType="num">
                                      <p:cBhvr>
                                        <p:cTn id="13" dur="2000" fill="hold"/>
                                        <p:tgtEl>
                                          <p:spTgt spid="349"/>
                                        </p:tgtEl>
                                        <p:attrNameLst>
                                          <p:attrName>ppt_w</p:attrName>
                                        </p:attrNameLst>
                                      </p:cBhvr>
                                      <p:tavLst>
                                        <p:tav tm="0" fmla="#ppt_w*sin(2.5*pi*$)">
                                          <p:val>
                                            <p:fltVal val="0"/>
                                          </p:val>
                                        </p:tav>
                                        <p:tav tm="100000">
                                          <p:val>
                                            <p:fltVal val="1"/>
                                          </p:val>
                                        </p:tav>
                                      </p:tavLst>
                                    </p:anim>
                                    <p:anim calcmode="lin" valueType="num">
                                      <p:cBhvr>
                                        <p:cTn id="14" dur="2000" fill="hold"/>
                                        <p:tgtEl>
                                          <p:spTgt spid="34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 grpId="0"/>
      <p:bldP spid="349" grpId="1"/>
      <p:bldP spid="351" grpId="0"/>
      <p:bldP spid="351"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5"/>
        <p:cNvGrpSpPr/>
        <p:nvPr/>
      </p:nvGrpSpPr>
      <p:grpSpPr>
        <a:xfrm>
          <a:off x="0" y="0"/>
          <a:ext cx="0" cy="0"/>
          <a:chOff x="0" y="0"/>
          <a:chExt cx="0" cy="0"/>
        </a:xfrm>
      </p:grpSpPr>
      <p:sp>
        <p:nvSpPr>
          <p:cNvPr id="606" name="Google Shape;606;p52"/>
          <p:cNvSpPr txBox="1">
            <a:spLocks noGrp="1"/>
          </p:cNvSpPr>
          <p:nvPr>
            <p:ph type="subTitle" idx="1"/>
          </p:nvPr>
        </p:nvSpPr>
        <p:spPr>
          <a:xfrm>
            <a:off x="899795" y="483870"/>
            <a:ext cx="7078980" cy="3801745"/>
          </a:xfrm>
          <a:prstGeom prst="rect">
            <a:avLst/>
          </a:prstGeom>
        </p:spPr>
        <p:txBody>
          <a:bodyPr spcFirstLastPara="1" wrap="square" lIns="91425" tIns="91425" rIns="91425" bIns="91425" anchor="t" anchorCtr="0">
            <a:noAutofit/>
          </a:bodyPr>
          <a:lstStyle/>
          <a:p>
            <a:pPr marL="127000" lvl="0" indent="0" algn="l" rtl="0">
              <a:spcBef>
                <a:spcPts val="0"/>
              </a:spcBef>
              <a:spcAft>
                <a:spcPts val="0"/>
              </a:spcAft>
              <a:buSzPts val="1600"/>
              <a:buNone/>
            </a:pPr>
            <a:r>
              <a:rPr lang="en-GB" sz="2400" b="1">
                <a:highlight>
                  <a:srgbClr val="FFFF00"/>
                </a:highlight>
                <a:latin typeface="Times New Roman" panose="02020603050405020304" charset="0"/>
                <a:cs typeface="Times New Roman" panose="02020603050405020304" charset="0"/>
              </a:rPr>
              <a:t>* Thứ nhất: Về phía Giáo viên:</a:t>
            </a:r>
            <a:r>
              <a:rPr lang="en-GB" sz="2000">
                <a:highlight>
                  <a:srgbClr val="FFFF00"/>
                </a:highlight>
                <a:latin typeface="Times New Roman" panose="02020603050405020304" charset="0"/>
                <a:cs typeface="Times New Roman" panose="02020603050405020304" charset="0"/>
              </a:rPr>
              <a:t> </a:t>
            </a:r>
          </a:p>
          <a:p>
            <a:pPr marL="127000" lvl="0" indent="0" algn="l" rtl="0">
              <a:spcBef>
                <a:spcPts val="0"/>
              </a:spcBef>
              <a:spcAft>
                <a:spcPts val="0"/>
              </a:spcAft>
              <a:buSzPts val="1600"/>
              <a:buNone/>
            </a:pPr>
            <a:r>
              <a:rPr lang="en-GB" sz="2000">
                <a:latin typeface="Times New Roman" panose="02020603050405020304" charset="0"/>
                <a:cs typeface="Times New Roman" panose="02020603050405020304" charset="0"/>
              </a:rPr>
              <a:t>     -  Do phương pháp dạy học còn mang tính chất đại trà, chưa thật sự quan tâm đúng mức đến việc khắc phục lỗi chính tả cho học sinh.</a:t>
            </a:r>
          </a:p>
          <a:p>
            <a:pPr marL="127000" lvl="0" indent="0" algn="l" rtl="0">
              <a:spcBef>
                <a:spcPts val="0"/>
              </a:spcBef>
              <a:spcAft>
                <a:spcPts val="0"/>
              </a:spcAft>
              <a:buSzPts val="1600"/>
              <a:buNone/>
            </a:pPr>
            <a:r>
              <a:rPr lang="en-GB" sz="2000">
                <a:latin typeface="Times New Roman" panose="02020603050405020304" charset="0"/>
                <a:cs typeface="Times New Roman" panose="02020603050405020304" charset="0"/>
              </a:rPr>
              <a:t>      -  Khi dạy chính tả giáo viên chỉ dừng lại ở mức độ:</a:t>
            </a:r>
          </a:p>
          <a:p>
            <a:pPr marL="127000" lvl="0" indent="0" algn="l" rtl="0">
              <a:spcBef>
                <a:spcPts val="0"/>
              </a:spcBef>
              <a:spcAft>
                <a:spcPts val="0"/>
              </a:spcAft>
              <a:buSzPts val="1600"/>
              <a:buNone/>
            </a:pPr>
            <a:r>
              <a:rPr lang="en-GB" sz="2000">
                <a:latin typeface="Times New Roman" panose="02020603050405020304" charset="0"/>
                <a:cs typeface="Times New Roman" panose="02020603050405020304" charset="0"/>
              </a:rPr>
              <a:t>	  + Chỉ cho học sinh phân tích từ khó viết ở bảng con.</a:t>
            </a:r>
          </a:p>
          <a:p>
            <a:pPr marL="127000" lvl="0" indent="0" algn="l" rtl="0">
              <a:spcBef>
                <a:spcPts val="0"/>
              </a:spcBef>
              <a:spcAft>
                <a:spcPts val="0"/>
              </a:spcAft>
              <a:buSzPts val="1600"/>
              <a:buNone/>
            </a:pPr>
            <a:r>
              <a:rPr lang="en-GB" sz="2000">
                <a:latin typeface="Times New Roman" panose="02020603050405020304" charset="0"/>
                <a:cs typeface="Times New Roman" panose="02020603050405020304" charset="0"/>
              </a:rPr>
              <a:t>	  + Ít chú trọng xác định rõ ràng, cụ thể nội dung bài chính tả  </a:t>
            </a:r>
          </a:p>
          <a:p>
            <a:pPr marL="127000" lvl="0" indent="0" algn="l" rtl="0">
              <a:spcBef>
                <a:spcPts val="0"/>
              </a:spcBef>
              <a:spcAft>
                <a:spcPts val="0"/>
              </a:spcAft>
              <a:buSzPts val="1600"/>
              <a:buNone/>
            </a:pPr>
            <a:r>
              <a:rPr lang="en-GB" sz="2000">
                <a:latin typeface="Times New Roman" panose="02020603050405020304" charset="0"/>
                <a:cs typeface="Times New Roman" panose="02020603050405020304" charset="0"/>
              </a:rPr>
              <a:t>	  + Chưa thật chú trọng việc hướng dẫn cụ thể học sinh nhận biết (phân tích, so sánh, ghi nhớ … ) và tập viết các chữ ghi tiếng khó hoặc dễ lẫn.</a:t>
            </a:r>
          </a:p>
          <a:p>
            <a:pPr marL="127000" lvl="0" indent="0" algn="l" rtl="0">
              <a:spcBef>
                <a:spcPts val="0"/>
              </a:spcBef>
              <a:spcAft>
                <a:spcPts val="0"/>
              </a:spcAft>
              <a:buSzPts val="1600"/>
              <a:buNone/>
            </a:pPr>
            <a:r>
              <a:rPr lang="en-GB" sz="2000">
                <a:latin typeface="Times New Roman" panose="02020603050405020304" charset="0"/>
                <a:cs typeface="Times New Roman" panose="02020603050405020304" charset="0"/>
              </a:rPr>
              <a:t>	 + Có đôi lúc việc phát âm của tôi chưa thật chuẩn.</a:t>
            </a:r>
          </a:p>
        </p:txBody>
      </p:sp>
      <p:pic>
        <p:nvPicPr>
          <p:cNvPr id="758" name="Google Shape;758;p61"/>
          <p:cNvPicPr preferRelativeResize="0"/>
          <p:nvPr/>
        </p:nvPicPr>
        <p:blipFill>
          <a:blip r:embed="rId3"/>
          <a:stretch>
            <a:fillRect/>
          </a:stretch>
        </p:blipFill>
        <p:spPr>
          <a:xfrm rot="-5400000">
            <a:off x="-235570" y="3942468"/>
            <a:ext cx="1472025" cy="929700"/>
          </a:xfrm>
          <a:prstGeom prst="rect">
            <a:avLst/>
          </a:prstGeom>
          <a:noFill/>
          <a:ln>
            <a:noFill/>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06">
                                            <p:txEl>
                                              <p:pRg st="0" end="0"/>
                                            </p:txEl>
                                          </p:spTgt>
                                        </p:tgtEl>
                                        <p:attrNameLst>
                                          <p:attrName>style.visibility</p:attrName>
                                        </p:attrNameLst>
                                      </p:cBhvr>
                                      <p:to>
                                        <p:strVal val="visible"/>
                                      </p:to>
                                    </p:set>
                                    <p:animEffect transition="in" filter="fade">
                                      <p:cBhvr>
                                        <p:cTn id="7" dur="1000"/>
                                        <p:tgtEl>
                                          <p:spTgt spid="606">
                                            <p:txEl>
                                              <p:pRg st="0" end="0"/>
                                            </p:txEl>
                                          </p:spTgt>
                                        </p:tgtEl>
                                      </p:cBhvr>
                                    </p:animEffect>
                                    <p:anim calcmode="lin" valueType="num">
                                      <p:cBhvr>
                                        <p:cTn id="8" dur="1000" fill="hold"/>
                                        <p:tgtEl>
                                          <p:spTgt spid="60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0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06">
                                            <p:txEl>
                                              <p:pRg st="1" end="1"/>
                                            </p:txEl>
                                          </p:spTgt>
                                        </p:tgtEl>
                                        <p:attrNameLst>
                                          <p:attrName>style.visibility</p:attrName>
                                        </p:attrNameLst>
                                      </p:cBhvr>
                                      <p:to>
                                        <p:strVal val="visible"/>
                                      </p:to>
                                    </p:set>
                                    <p:animEffect transition="in" filter="fade">
                                      <p:cBhvr>
                                        <p:cTn id="14" dur="1000"/>
                                        <p:tgtEl>
                                          <p:spTgt spid="606">
                                            <p:txEl>
                                              <p:pRg st="1" end="1"/>
                                            </p:txEl>
                                          </p:spTgt>
                                        </p:tgtEl>
                                      </p:cBhvr>
                                    </p:animEffect>
                                    <p:anim calcmode="lin" valueType="num">
                                      <p:cBhvr>
                                        <p:cTn id="15" dur="1000" fill="hold"/>
                                        <p:tgtEl>
                                          <p:spTgt spid="60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0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06">
                                            <p:txEl>
                                              <p:pRg st="2" end="2"/>
                                            </p:txEl>
                                          </p:spTgt>
                                        </p:tgtEl>
                                        <p:attrNameLst>
                                          <p:attrName>style.visibility</p:attrName>
                                        </p:attrNameLst>
                                      </p:cBhvr>
                                      <p:to>
                                        <p:strVal val="visible"/>
                                      </p:to>
                                    </p:set>
                                    <p:animEffect transition="in" filter="fade">
                                      <p:cBhvr>
                                        <p:cTn id="21" dur="1000"/>
                                        <p:tgtEl>
                                          <p:spTgt spid="606">
                                            <p:txEl>
                                              <p:pRg st="2" end="2"/>
                                            </p:txEl>
                                          </p:spTgt>
                                        </p:tgtEl>
                                      </p:cBhvr>
                                    </p:animEffect>
                                    <p:anim calcmode="lin" valueType="num">
                                      <p:cBhvr>
                                        <p:cTn id="22" dur="1000" fill="hold"/>
                                        <p:tgtEl>
                                          <p:spTgt spid="60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0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06">
                                            <p:txEl>
                                              <p:pRg st="3" end="3"/>
                                            </p:txEl>
                                          </p:spTgt>
                                        </p:tgtEl>
                                        <p:attrNameLst>
                                          <p:attrName>style.visibility</p:attrName>
                                        </p:attrNameLst>
                                      </p:cBhvr>
                                      <p:to>
                                        <p:strVal val="visible"/>
                                      </p:to>
                                    </p:set>
                                    <p:animEffect transition="in" filter="fade">
                                      <p:cBhvr>
                                        <p:cTn id="28" dur="1000"/>
                                        <p:tgtEl>
                                          <p:spTgt spid="606">
                                            <p:txEl>
                                              <p:pRg st="3" end="3"/>
                                            </p:txEl>
                                          </p:spTgt>
                                        </p:tgtEl>
                                      </p:cBhvr>
                                    </p:animEffect>
                                    <p:anim calcmode="lin" valueType="num">
                                      <p:cBhvr>
                                        <p:cTn id="29" dur="1000" fill="hold"/>
                                        <p:tgtEl>
                                          <p:spTgt spid="60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0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06">
                                            <p:txEl>
                                              <p:pRg st="4" end="4"/>
                                            </p:txEl>
                                          </p:spTgt>
                                        </p:tgtEl>
                                        <p:attrNameLst>
                                          <p:attrName>style.visibility</p:attrName>
                                        </p:attrNameLst>
                                      </p:cBhvr>
                                      <p:to>
                                        <p:strVal val="visible"/>
                                      </p:to>
                                    </p:set>
                                    <p:animEffect transition="in" filter="fade">
                                      <p:cBhvr>
                                        <p:cTn id="35" dur="1000"/>
                                        <p:tgtEl>
                                          <p:spTgt spid="606">
                                            <p:txEl>
                                              <p:pRg st="4" end="4"/>
                                            </p:txEl>
                                          </p:spTgt>
                                        </p:tgtEl>
                                      </p:cBhvr>
                                    </p:animEffect>
                                    <p:anim calcmode="lin" valueType="num">
                                      <p:cBhvr>
                                        <p:cTn id="36" dur="1000" fill="hold"/>
                                        <p:tgtEl>
                                          <p:spTgt spid="60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0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06">
                                            <p:txEl>
                                              <p:pRg st="5" end="5"/>
                                            </p:txEl>
                                          </p:spTgt>
                                        </p:tgtEl>
                                        <p:attrNameLst>
                                          <p:attrName>style.visibility</p:attrName>
                                        </p:attrNameLst>
                                      </p:cBhvr>
                                      <p:to>
                                        <p:strVal val="visible"/>
                                      </p:to>
                                    </p:set>
                                    <p:animEffect transition="in" filter="fade">
                                      <p:cBhvr>
                                        <p:cTn id="42" dur="1000"/>
                                        <p:tgtEl>
                                          <p:spTgt spid="606">
                                            <p:txEl>
                                              <p:pRg st="5" end="5"/>
                                            </p:txEl>
                                          </p:spTgt>
                                        </p:tgtEl>
                                      </p:cBhvr>
                                    </p:animEffect>
                                    <p:anim calcmode="lin" valueType="num">
                                      <p:cBhvr>
                                        <p:cTn id="43" dur="1000" fill="hold"/>
                                        <p:tgtEl>
                                          <p:spTgt spid="606">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60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06">
                                            <p:txEl>
                                              <p:pRg st="6" end="6"/>
                                            </p:txEl>
                                          </p:spTgt>
                                        </p:tgtEl>
                                        <p:attrNameLst>
                                          <p:attrName>style.visibility</p:attrName>
                                        </p:attrNameLst>
                                      </p:cBhvr>
                                      <p:to>
                                        <p:strVal val="visible"/>
                                      </p:to>
                                    </p:set>
                                    <p:animEffect transition="in" filter="fade">
                                      <p:cBhvr>
                                        <p:cTn id="49" dur="1000"/>
                                        <p:tgtEl>
                                          <p:spTgt spid="606">
                                            <p:txEl>
                                              <p:pRg st="6" end="6"/>
                                            </p:txEl>
                                          </p:spTgt>
                                        </p:tgtEl>
                                      </p:cBhvr>
                                    </p:animEffect>
                                    <p:anim calcmode="lin" valueType="num">
                                      <p:cBhvr>
                                        <p:cTn id="50" dur="1000" fill="hold"/>
                                        <p:tgtEl>
                                          <p:spTgt spid="606">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60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6" grpId="0" build="p"/>
      <p:bldP spid="606"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87"/>
        <p:cNvGrpSpPr/>
        <p:nvPr/>
      </p:nvGrpSpPr>
      <p:grpSpPr>
        <a:xfrm>
          <a:off x="0" y="0"/>
          <a:ext cx="0" cy="0"/>
          <a:chOff x="0" y="0"/>
          <a:chExt cx="0" cy="0"/>
        </a:xfrm>
      </p:grpSpPr>
      <p:sp>
        <p:nvSpPr>
          <p:cNvPr id="589" name="Google Shape;589;p51"/>
          <p:cNvSpPr txBox="1">
            <a:spLocks noGrp="1"/>
          </p:cNvSpPr>
          <p:nvPr>
            <p:ph type="title"/>
          </p:nvPr>
        </p:nvSpPr>
        <p:spPr>
          <a:xfrm>
            <a:off x="774700" y="88265"/>
            <a:ext cx="8369300" cy="501269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000" b="1">
                <a:latin typeface="Times New Roman" panose="02020603050405020304" charset="0"/>
                <a:cs typeface="Times New Roman" panose="02020603050405020304" charset="0"/>
                <a:sym typeface="+mn-ea"/>
              </a:rPr>
              <a:t>                        </a:t>
            </a:r>
            <a:r>
              <a:rPr lang="en-US" sz="2000" b="1">
                <a:highlight>
                  <a:srgbClr val="FFFF00"/>
                </a:highlight>
                <a:latin typeface="Times New Roman" panose="02020603050405020304" charset="0"/>
                <a:cs typeface="Times New Roman" panose="02020603050405020304" charset="0"/>
                <a:sym typeface="+mn-ea"/>
              </a:rPr>
              <a:t> * Thứ hai: Về học sinh:</a:t>
            </a:r>
            <a:r>
              <a:rPr lang="en-US" sz="2000" b="1">
                <a:highlight>
                  <a:srgbClr val="FFFF00"/>
                </a:highlight>
                <a:latin typeface="Times New Roman" panose="02020603050405020304" charset="0"/>
                <a:cs typeface="Times New Roman" panose="02020603050405020304" charset="0"/>
              </a:rPr>
              <a:t/>
            </a:r>
            <a:br>
              <a:rPr lang="en-US" sz="2000" b="1">
                <a:highlight>
                  <a:srgbClr val="FFFF00"/>
                </a:highlight>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sym typeface="+mn-ea"/>
              </a:rPr>
              <a:t>   - Trình độ học sinh không đồng đều, còn chênh lệch nhiều trong lớp.</a:t>
            </a:r>
            <a:r>
              <a:rPr lang="en-US" sz="1800">
                <a:latin typeface="Times New Roman" panose="02020603050405020304" charset="0"/>
                <a:cs typeface="Times New Roman" panose="02020603050405020304" charset="0"/>
              </a:rPr>
              <a:t/>
            </a:r>
            <a:br>
              <a:rPr lang="en-US" sz="1800">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rPr>
              <a:t>         </a:t>
            </a:r>
            <a:r>
              <a:rPr lang="en-US" sz="1800">
                <a:latin typeface="Times New Roman" panose="02020603050405020304" charset="0"/>
                <a:cs typeface="Times New Roman" panose="02020603050405020304" charset="0"/>
                <a:sym typeface="+mn-ea"/>
              </a:rPr>
              <a:t>+ Đọc bài còn chậm, chưa lưu loát. Chưa đọc bài trước ở nhà</a:t>
            </a:r>
            <a:r>
              <a:rPr lang="en-US" sz="1800">
                <a:latin typeface="Times New Roman" panose="02020603050405020304" charset="0"/>
                <a:cs typeface="Times New Roman" panose="02020603050405020304" charset="0"/>
              </a:rPr>
              <a:t/>
            </a:r>
            <a:br>
              <a:rPr lang="en-US" sz="1800">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rPr>
              <a:t>         </a:t>
            </a:r>
            <a:r>
              <a:rPr lang="en-US" sz="1800">
                <a:latin typeface="Times New Roman" panose="02020603050405020304" charset="0"/>
                <a:cs typeface="Times New Roman" panose="02020603050405020304" charset="0"/>
                <a:sym typeface="+mn-ea"/>
              </a:rPr>
              <a:t>+ Do tính cẩu thả, chủ quan khi viết bài.</a:t>
            </a:r>
            <a:r>
              <a:rPr lang="en-US" sz="1800">
                <a:latin typeface="Times New Roman" panose="02020603050405020304" charset="0"/>
                <a:cs typeface="Times New Roman" panose="02020603050405020304" charset="0"/>
              </a:rPr>
              <a:t/>
            </a:r>
            <a:br>
              <a:rPr lang="en-US" sz="1800">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sym typeface="+mn-ea"/>
              </a:rPr>
              <a:t>         + Không nắm cách viết hoa tên riêng.</a:t>
            </a:r>
            <a:r>
              <a:rPr lang="en-US" sz="1800">
                <a:latin typeface="Times New Roman" panose="02020603050405020304" charset="0"/>
                <a:cs typeface="Times New Roman" panose="02020603050405020304" charset="0"/>
              </a:rPr>
              <a:t/>
            </a:r>
            <a:br>
              <a:rPr lang="en-US" sz="1800">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sym typeface="+mn-ea"/>
              </a:rPr>
              <a:t>         + Do lơ đễnh, không tập trung trong lúc giáo viên hướng dẫn bài. Thói quen dùng từ địa phương</a:t>
            </a:r>
            <a:r>
              <a:rPr lang="en-US" sz="1800">
                <a:latin typeface="Times New Roman" panose="02020603050405020304" charset="0"/>
                <a:cs typeface="Times New Roman" panose="02020603050405020304" charset="0"/>
              </a:rPr>
              <a:t/>
            </a:r>
            <a:br>
              <a:rPr lang="en-US" sz="1800">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rPr>
              <a:t>   </a:t>
            </a:r>
            <a:r>
              <a:rPr lang="en-US" sz="1800">
                <a:latin typeface="Times New Roman" panose="02020603050405020304" charset="0"/>
                <a:cs typeface="Times New Roman" panose="02020603050405020304" charset="0"/>
                <a:sym typeface="+mn-ea"/>
              </a:rPr>
              <a:t>- Các lỗi chính tả các em thường mắc phải là</a:t>
            </a:r>
            <a:r>
              <a:rPr lang="en-US" sz="1800">
                <a:latin typeface="Times New Roman" panose="02020603050405020304" charset="0"/>
                <a:cs typeface="Times New Roman" panose="02020603050405020304" charset="0"/>
              </a:rPr>
              <a:t/>
            </a:r>
            <a:br>
              <a:rPr lang="en-US" sz="1800">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sym typeface="+mn-ea"/>
              </a:rPr>
              <a:t>         + Chưa nắm vững qui tắc chính tả của chữ Quốc ngữ (c/k; g/gh; ng/ngh; ia/ya; iê/yê…) hoặc do ảnh hưởng của cách phát âm địa phương như (l/n; tr/ch; s/x; r/d/gi…)</a:t>
            </a:r>
            <a:r>
              <a:rPr lang="en-US" sz="1800">
                <a:latin typeface="Times New Roman" panose="02020603050405020304" charset="0"/>
                <a:cs typeface="Times New Roman" panose="02020603050405020304" charset="0"/>
              </a:rPr>
              <a:t/>
            </a:r>
            <a:br>
              <a:rPr lang="en-US" sz="1800">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rPr>
              <a:t>        </a:t>
            </a:r>
            <a:r>
              <a:rPr lang="en-US" sz="1800">
                <a:latin typeface="Times New Roman" panose="02020603050405020304" charset="0"/>
                <a:cs typeface="Times New Roman" panose="02020603050405020304" charset="0"/>
                <a:sym typeface="+mn-ea"/>
              </a:rPr>
              <a:t> + Học sinh còn viết thừa, viết chưa đúng nét do chưa nắm vững cấu trúc của âm tiết tiếng Việt.</a:t>
            </a:r>
            <a:r>
              <a:rPr lang="en-US" sz="1800">
                <a:latin typeface="Times New Roman" panose="02020603050405020304" charset="0"/>
                <a:cs typeface="Times New Roman" panose="02020603050405020304" charset="0"/>
              </a:rPr>
              <a:t/>
            </a:r>
            <a:br>
              <a:rPr lang="en-US" sz="1800">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sym typeface="+mn-ea"/>
              </a:rPr>
              <a:t>         + Viết chưa đúng dấu thanh (thanh hỏi, ngã, lẫn lộn giữa dấu sắc, dấu huyền) </a:t>
            </a:r>
            <a:r>
              <a:rPr lang="en-US" sz="1800">
                <a:latin typeface="Times New Roman" panose="02020603050405020304" charset="0"/>
                <a:cs typeface="Times New Roman" panose="02020603050405020304" charset="0"/>
              </a:rPr>
              <a:t/>
            </a:r>
            <a:br>
              <a:rPr lang="en-US" sz="1800">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sym typeface="+mn-ea"/>
              </a:rPr>
              <a:t>         + Chưa đúng phụ âm đầu, âm cuối (r/ d, tr / ch, n / ng, c/t, s/ x) ...</a:t>
            </a:r>
            <a:r>
              <a:rPr lang="en-US" sz="1800">
                <a:latin typeface="Times New Roman" panose="02020603050405020304" charset="0"/>
                <a:cs typeface="Times New Roman" panose="02020603050405020304" charset="0"/>
              </a:rPr>
              <a:t/>
            </a:r>
            <a:br>
              <a:rPr lang="en-US" sz="1800">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rPr>
              <a:t>                             </a:t>
            </a:r>
            <a:r>
              <a:rPr lang="en-US" sz="2000" b="1">
                <a:highlight>
                  <a:srgbClr val="FFFF00"/>
                </a:highlight>
                <a:latin typeface="Times New Roman" panose="02020603050405020304" charset="0"/>
                <a:cs typeface="Times New Roman" panose="02020603050405020304" charset="0"/>
                <a:sym typeface="+mn-ea"/>
              </a:rPr>
              <a:t>* Thứ ba: Gia đình:</a:t>
            </a:r>
            <a:r>
              <a:rPr lang="en-US" sz="2000">
                <a:highlight>
                  <a:srgbClr val="FFFF00"/>
                </a:highlight>
                <a:latin typeface="Times New Roman" panose="02020603050405020304" charset="0"/>
                <a:cs typeface="Times New Roman" panose="02020603050405020304" charset="0"/>
              </a:rPr>
              <a:t/>
            </a:r>
            <a:br>
              <a:rPr lang="en-US" sz="2000">
                <a:highlight>
                  <a:srgbClr val="FFFF00"/>
                </a:highlight>
                <a:latin typeface="Times New Roman" panose="02020603050405020304" charset="0"/>
                <a:cs typeface="Times New Roman" panose="02020603050405020304" charset="0"/>
              </a:rPr>
            </a:br>
            <a:r>
              <a:rPr lang="en-US" sz="1800">
                <a:latin typeface="Times New Roman" panose="02020603050405020304" charset="0"/>
                <a:cs typeface="Times New Roman" panose="02020603050405020304" charset="0"/>
                <a:sym typeface="+mn-ea"/>
              </a:rPr>
              <a:t>         +Chưa có sự quan tâm đúng mức đối với con em mình. Còn một số phụ huynh có tư tưởng giao hết việc học của con em mình cho nhà trường.</a:t>
            </a:r>
            <a:r>
              <a:rPr lang="en-US">
                <a:latin typeface="Times New Roman" panose="02020603050405020304" charset="0"/>
                <a:cs typeface="Times New Roman" panose="02020603050405020304" charset="0"/>
              </a:rPr>
              <a:t/>
            </a:r>
            <a:br>
              <a:rPr lang="en-US">
                <a:latin typeface="Times New Roman" panose="02020603050405020304" charset="0"/>
                <a:cs typeface="Times New Roman" panose="02020603050405020304" charset="0"/>
              </a:rPr>
            </a:br>
            <a:endParaRPr lang="en-GB"/>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89"/>
                                        </p:tgtEl>
                                        <p:attrNameLst>
                                          <p:attrName>style.visibility</p:attrName>
                                        </p:attrNameLst>
                                      </p:cBhvr>
                                      <p:to>
                                        <p:strVal val="visible"/>
                                      </p:to>
                                    </p:set>
                                    <p:anim calcmode="lin" valueType="num">
                                      <p:cBhvr additive="base">
                                        <p:cTn id="7" dur="5000" fill="hold"/>
                                        <p:tgtEl>
                                          <p:spTgt spid="589"/>
                                        </p:tgtEl>
                                        <p:attrNameLst>
                                          <p:attrName>ppt_x</p:attrName>
                                        </p:attrNameLst>
                                      </p:cBhvr>
                                      <p:tavLst>
                                        <p:tav tm="0">
                                          <p:val>
                                            <p:strVal val="#ppt_x"/>
                                          </p:val>
                                        </p:tav>
                                        <p:tav tm="100000">
                                          <p:val>
                                            <p:strVal val="#ppt_x"/>
                                          </p:val>
                                        </p:tav>
                                      </p:tavLst>
                                    </p:anim>
                                    <p:anim calcmode="lin" valueType="num">
                                      <p:cBhvr additive="base">
                                        <p:cTn id="8" dur="5000" fill="hold"/>
                                        <p:tgtEl>
                                          <p:spTgt spid="58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9" grpId="0"/>
      <p:bldP spid="589"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6" name="Google Shape;296;p36"/>
          <p:cNvSpPr txBox="1">
            <a:spLocks noGrp="1"/>
          </p:cNvSpPr>
          <p:nvPr>
            <p:ph type="title" idx="2"/>
          </p:nvPr>
        </p:nvSpPr>
        <p:spPr>
          <a:xfrm>
            <a:off x="755770" y="267085"/>
            <a:ext cx="7717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2800" b="1">
                <a:solidFill>
                  <a:srgbClr val="FF0000"/>
                </a:solidFill>
                <a:latin typeface="Times New Roman" panose="02020603050405020304" charset="0"/>
                <a:cs typeface="Times New Roman" panose="02020603050405020304" charset="0"/>
              </a:rPr>
              <a:t>b) Cách thức tiến trình thực hiện biện pháp:</a:t>
            </a:r>
          </a:p>
        </p:txBody>
      </p:sp>
      <p:sp>
        <p:nvSpPr>
          <p:cNvPr id="299" name="Google Shape;299;p36"/>
          <p:cNvSpPr txBox="1">
            <a:spLocks noGrp="1"/>
          </p:cNvSpPr>
          <p:nvPr>
            <p:ph type="title" idx="5"/>
          </p:nvPr>
        </p:nvSpPr>
        <p:spPr>
          <a:xfrm>
            <a:off x="1752600" y="1117600"/>
            <a:ext cx="6090285" cy="117475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solidFill>
                  <a:srgbClr val="074BC7"/>
                </a:solidFill>
                <a:latin typeface="Times New Roman" panose="02020603050405020304" charset="0"/>
                <a:cs typeface="Times New Roman" panose="02020603050405020304" charset="0"/>
              </a:rPr>
              <a:t> </a:t>
            </a:r>
            <a:r>
              <a:rPr lang="en-GB" sz="2800">
                <a:solidFill>
                  <a:srgbClr val="074BC7"/>
                </a:solidFill>
                <a:latin typeface="Times New Roman" panose="02020603050405020304" charset="0"/>
                <a:cs typeface="Times New Roman" panose="02020603050405020304" charset="0"/>
              </a:rPr>
              <a:t>b.1</a:t>
            </a:r>
            <a:r>
              <a:rPr lang="en-US" altLang="en-GB" sz="2800">
                <a:solidFill>
                  <a:srgbClr val="074BC7"/>
                </a:solidFill>
                <a:latin typeface="Times New Roman" panose="02020603050405020304" charset="0"/>
                <a:cs typeface="Times New Roman" panose="02020603050405020304" charset="0"/>
              </a:rPr>
              <a:t>.</a:t>
            </a:r>
            <a:r>
              <a:rPr lang="en-GB" sz="2800">
                <a:solidFill>
                  <a:srgbClr val="074BC7"/>
                </a:solidFill>
                <a:latin typeface="Times New Roman" panose="02020603050405020304" charset="0"/>
                <a:cs typeface="Times New Roman" panose="02020603050405020304" charset="0"/>
              </a:rPr>
              <a:t> Vai trò của giáo viên chủ nhiệm trong việc khắc phục lỗi chính tả cho học sinh chậm</a:t>
            </a:r>
            <a:r>
              <a:rPr lang="en-US" altLang="en-GB" sz="2800">
                <a:solidFill>
                  <a:srgbClr val="074BC7"/>
                </a:solidFill>
                <a:latin typeface="Times New Roman" panose="02020603050405020304" charset="0"/>
                <a:cs typeface="Times New Roman" panose="02020603050405020304" charset="0"/>
              </a:rPr>
              <a:t>:</a:t>
            </a:r>
          </a:p>
        </p:txBody>
      </p:sp>
      <p:sp>
        <p:nvSpPr>
          <p:cNvPr id="5" name="Subtitle 4"/>
          <p:cNvSpPr>
            <a:spLocks noGrp="1"/>
          </p:cNvSpPr>
          <p:nvPr>
            <p:ph type="subTitle" idx="6"/>
          </p:nvPr>
        </p:nvSpPr>
        <p:spPr>
          <a:xfrm>
            <a:off x="-108585" y="2292350"/>
            <a:ext cx="9001125" cy="2875915"/>
          </a:xfrm>
        </p:spPr>
        <p:txBody>
          <a:bodyPr/>
          <a:lstStyle/>
          <a:p>
            <a:pPr algn="l"/>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Đối</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với</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học</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sinh</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thì</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giáo</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viên</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luôn</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là</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thần</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tượng</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để</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các</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em</a:t>
            </a:r>
            <a:r>
              <a:rPr lang="en-US" sz="2400" dirty="0">
                <a:latin typeface="Times New Roman" panose="02020603050405020304" charset="0"/>
                <a:cs typeface="Times New Roman" panose="02020603050405020304" charset="0"/>
              </a:rPr>
              <a:t> tin </a:t>
            </a:r>
            <a:r>
              <a:rPr lang="en-US" sz="2400" dirty="0" err="1">
                <a:latin typeface="Times New Roman" panose="02020603050405020304" charset="0"/>
                <a:cs typeface="Times New Roman" panose="02020603050405020304" charset="0"/>
              </a:rPr>
              <a:t>tưởng</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và</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bắt</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chước</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làm</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theo.</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Dựa</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vào</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đặc</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điểm</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tâm</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sinh</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lý</a:t>
            </a:r>
            <a:r>
              <a:rPr lang="en-US" sz="2400" dirty="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trên</a:t>
            </a:r>
            <a:r>
              <a:rPr lang="en-US" sz="2400" dirty="0" smtClean="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nên</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khâu</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đọc</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mẫu</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của</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giáo</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viên</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vô</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cùng</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quan</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trọng</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Người</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giáo</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viên</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cần</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đọc</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đúng</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chuẩn</a:t>
            </a:r>
            <a:r>
              <a:rPr lang="en-US" sz="2400" dirty="0">
                <a:latin typeface="Times New Roman" panose="02020603050405020304" charset="0"/>
                <a:cs typeface="Times New Roman" panose="02020603050405020304" charset="0"/>
              </a:rPr>
              <a:t>, qua </a:t>
            </a:r>
            <a:r>
              <a:rPr lang="en-US" sz="2400" dirty="0" err="1">
                <a:latin typeface="Times New Roman" panose="02020603050405020304" charset="0"/>
                <a:cs typeface="Times New Roman" panose="02020603050405020304" charset="0"/>
              </a:rPr>
              <a:t>đó</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sẽ</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hướng</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dẫn</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cho</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các</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em</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phát</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âm</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đúng</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Vậy</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như</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thế</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nào</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là</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phát</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âm</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đúng</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Phát</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âm</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đúng</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là</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phát</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âm</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chuẩn</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chính</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xác</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bằng</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các</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thủ</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thuật</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như</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kết</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hợp</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môi</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răng</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lưỡi</a:t>
            </a:r>
            <a:r>
              <a:rPr lang="en-US" sz="2400" dirty="0">
                <a:latin typeface="Times New Roman" panose="02020603050405020304" charset="0"/>
                <a:cs typeface="Times New Roman" panose="02020603050405020304" charset="0"/>
              </a:rPr>
              <a:t>.</a:t>
            </a:r>
          </a:p>
          <a:p>
            <a:pPr algn="l"/>
            <a:r>
              <a:rPr lang="en-US" dirty="0"/>
              <a:t>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6"/>
                                        </p:tgtEl>
                                        <p:attrNameLst>
                                          <p:attrName>style.visibility</p:attrName>
                                        </p:attrNameLst>
                                      </p:cBhvr>
                                      <p:to>
                                        <p:strVal val="visible"/>
                                      </p:to>
                                    </p:set>
                                    <p:animEffect transition="in" filter="fade">
                                      <p:cBhvr>
                                        <p:cTn id="7" dur="500"/>
                                        <p:tgtEl>
                                          <p:spTgt spid="29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299"/>
                                        </p:tgtEl>
                                        <p:attrNameLst>
                                          <p:attrName>style.visibility</p:attrName>
                                        </p:attrNameLst>
                                      </p:cBhvr>
                                      <p:to>
                                        <p:strVal val="visible"/>
                                      </p:to>
                                    </p:set>
                                    <p:animEffect transition="in" filter="fade">
                                      <p:cBhvr>
                                        <p:cTn id="12" dur="1000"/>
                                        <p:tgtEl>
                                          <p:spTgt spid="299"/>
                                        </p:tgtEl>
                                      </p:cBhvr>
                                    </p:animEffect>
                                    <p:anim calcmode="lin" valueType="num">
                                      <p:cBhvr>
                                        <p:cTn id="13" dur="1000" fill="hold"/>
                                        <p:tgtEl>
                                          <p:spTgt spid="299"/>
                                        </p:tgtEl>
                                        <p:attrNameLst>
                                          <p:attrName>ppt_x</p:attrName>
                                        </p:attrNameLst>
                                      </p:cBhvr>
                                      <p:tavLst>
                                        <p:tav tm="0">
                                          <p:val>
                                            <p:strVal val="#ppt_x"/>
                                          </p:val>
                                        </p:tav>
                                        <p:tav tm="100000">
                                          <p:val>
                                            <p:strVal val="#ppt_x"/>
                                          </p:val>
                                        </p:tav>
                                      </p:tavLst>
                                    </p:anim>
                                    <p:anim calcmode="lin" valueType="num">
                                      <p:cBhvr>
                                        <p:cTn id="14" dur="1000" fill="hold"/>
                                        <p:tgtEl>
                                          <p:spTgt spid="29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animEffect transition="in" filter="fade">
                                      <p:cBhvr>
                                        <p:cTn id="26" dur="1000"/>
                                        <p:tgtEl>
                                          <p:spTgt spid="5">
                                            <p:txEl>
                                              <p:pRg st="1" end="1"/>
                                            </p:txEl>
                                          </p:spTgt>
                                        </p:tgtEl>
                                      </p:cBhvr>
                                    </p:animEffect>
                                    <p:anim calcmode="lin" valueType="num">
                                      <p:cBhvr>
                                        <p:cTn id="2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 grpId="0"/>
      <p:bldP spid="296" grpId="1"/>
      <p:bldP spid="299" grpId="0"/>
      <p:bldP spid="299" grpId="1"/>
      <p:bldP spid="5" grpId="0" build="p"/>
      <p:bldP spid="5"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75740" y="627380"/>
            <a:ext cx="7588885" cy="4345305"/>
          </a:xfrm>
        </p:spPr>
        <p:txBody>
          <a:bodyPr/>
          <a:lstStyle/>
          <a:p>
            <a:pPr marL="152400" indent="0" algn="l">
              <a:buNone/>
            </a:pPr>
            <a:r>
              <a:rPr lang="en-US">
                <a:sym typeface="+mn-ea"/>
              </a:rPr>
              <a:t> </a:t>
            </a:r>
            <a:r>
              <a:rPr lang="en-US" sz="2000">
                <a:latin typeface="Times New Roman" panose="02020603050405020304" charset="0"/>
                <a:cs typeface="Times New Roman" panose="02020603050405020304" charset="0"/>
                <a:sym typeface="+mn-ea"/>
              </a:rPr>
              <a:t>           </a:t>
            </a:r>
            <a:r>
              <a:rPr lang="en-US" sz="2400" b="1">
                <a:highlight>
                  <a:srgbClr val="00FFFF"/>
                </a:highlight>
                <a:latin typeface="Times New Roman" panose="02020603050405020304" charset="0"/>
                <a:cs typeface="Times New Roman" panose="02020603050405020304" charset="0"/>
                <a:sym typeface="+mn-ea"/>
              </a:rPr>
              <a:t>Ví dụ:</a:t>
            </a:r>
            <a:r>
              <a:rPr lang="en-US" sz="2400" b="1">
                <a:latin typeface="Times New Roman" panose="02020603050405020304" charset="0"/>
                <a:cs typeface="Times New Roman" panose="02020603050405020304" charset="0"/>
                <a:sym typeface="+mn-ea"/>
              </a:rPr>
              <a:t> </a:t>
            </a:r>
            <a:endParaRPr lang="en-US" sz="2000">
              <a:latin typeface="Times New Roman" panose="02020603050405020304" charset="0"/>
              <a:cs typeface="Times New Roman" panose="02020603050405020304" charset="0"/>
            </a:endParaRPr>
          </a:p>
          <a:p>
            <a:pPr marL="152400" indent="0" algn="l">
              <a:buNone/>
            </a:pPr>
            <a:r>
              <a:rPr lang="en-US" sz="2000">
                <a:latin typeface="Times New Roman" panose="02020603050405020304" charset="0"/>
                <a:cs typeface="Times New Roman" panose="02020603050405020304" charset="0"/>
                <a:sym typeface="+mn-ea"/>
              </a:rPr>
              <a:t> - Khi phát âm những tiếng có phụ âm cuối là n (ngán, tiến, ...) lưu ý cách phát âm</a:t>
            </a:r>
            <a:endParaRPr lang="en-US" sz="2000">
              <a:latin typeface="Times New Roman" panose="02020603050405020304" charset="0"/>
              <a:cs typeface="Times New Roman" panose="02020603050405020304" charset="0"/>
            </a:endParaRPr>
          </a:p>
          <a:p>
            <a:pPr marL="152400" indent="0" algn="l">
              <a:buNone/>
            </a:pPr>
            <a:r>
              <a:rPr lang="en-US" sz="2000">
                <a:latin typeface="Times New Roman" panose="02020603050405020304" charset="0"/>
                <a:cs typeface="Times New Roman" panose="02020603050405020304" charset="0"/>
                <a:sym typeface="+mn-ea"/>
              </a:rPr>
              <a:t>     Học sinh viết nhầm (do cách phát âm ở địa phương) thì giáo viên phải rèn cho các em thói quen đọc đúng. Ở phần này giáo viên cần luyện cho các em ở tất cả các môn, đặc biệt là môn tập đọc. Bởi vì: đọc đúng sẽ dẫn đến viết đúng. Chúng ta hay nghĩ: chỉ cần đọc đúng ở môn chính tả là đủ- chính vì suy nghĩ này mà học sinh đã thành thói quen phát âm sao cũng được nên khi viết cũng tuỳ tiện như vậy.</a:t>
            </a:r>
            <a:endParaRPr lang="en-US" sz="2000">
              <a:latin typeface="Times New Roman" panose="02020603050405020304" charset="0"/>
              <a:cs typeface="Times New Roman" panose="02020603050405020304" charset="0"/>
            </a:endParaRPr>
          </a:p>
          <a:p>
            <a:pPr marL="152400" indent="0" algn="l">
              <a:buNone/>
            </a:pPr>
            <a:r>
              <a:rPr lang="en-US" sz="2000">
                <a:latin typeface="Times New Roman" panose="02020603050405020304" charset="0"/>
                <a:cs typeface="Times New Roman" panose="02020603050405020304" charset="0"/>
                <a:sym typeface="+mn-ea"/>
              </a:rPr>
              <a:t>       Ngoài  ra, tôi còn lập một danh sách riêng về học sinh chậm phân môn chính tả nghe viết (theo từng nhóm đối tượng) để từ đó có kế hoạch phụ đạo cho các em này, không chỉ trong giờ học chính tả mà còn trong các giờ tự học buổi chiều.</a:t>
            </a:r>
            <a:endParaRPr lang="en-US" sz="2000">
              <a:latin typeface="Times New Roman" panose="02020603050405020304" charset="0"/>
              <a:cs typeface="Times New Roman" panose="02020603050405020304" charset="0"/>
            </a:endParaRPr>
          </a:p>
          <a:p>
            <a:pPr marL="152400" indent="0">
              <a:buNone/>
            </a:pPr>
            <a:endParaRPr lang="en-US" sz="20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4="http://schemas.microsoft.com/office/powerpoint/2010/main">
    <mc:Choice Requires="p14">
      <p:transition spd="slow" p14:dur="2000">
        <p:newsflash/>
      </p:transition>
    </mc:Choice>
    <mc:Fallback xmlns="">
      <p:transition spd="slow">
        <p:newsflash/>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37"/>
          <p:cNvSpPr txBox="1">
            <a:spLocks noGrp="1"/>
          </p:cNvSpPr>
          <p:nvPr>
            <p:ph type="title"/>
          </p:nvPr>
        </p:nvSpPr>
        <p:spPr>
          <a:xfrm>
            <a:off x="866775" y="541655"/>
            <a:ext cx="8131810" cy="44164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latin typeface="Times New Roman" panose="02020603050405020304" charset="0"/>
                <a:cs typeface="Times New Roman" panose="02020603050405020304" charset="0"/>
              </a:rPr>
              <a:t>  </a:t>
            </a:r>
            <a:r>
              <a:rPr lang="en-US" altLang="en-GB" sz="2400">
                <a:latin typeface="Times New Roman" panose="02020603050405020304" charset="0"/>
                <a:cs typeface="Times New Roman" panose="02020603050405020304" charset="0"/>
              </a:rPr>
              <a:t>  </a:t>
            </a:r>
            <a:r>
              <a:rPr lang="en-US" altLang="en-GB" sz="2400" b="1">
                <a:latin typeface="Times New Roman" panose="02020603050405020304" charset="0"/>
                <a:cs typeface="Times New Roman" panose="02020603050405020304" charset="0"/>
              </a:rPr>
              <a:t>  </a:t>
            </a:r>
            <a:r>
              <a:rPr lang="en-GB" sz="2400" b="1" u="sng">
                <a:latin typeface="Times New Roman" panose="02020603050405020304" charset="0"/>
                <a:cs typeface="Times New Roman" panose="02020603050405020304" charset="0"/>
              </a:rPr>
              <a:t>1. Đối với nhóm đọc chậm:</a:t>
            </a:r>
            <a:r>
              <a:rPr lang="en-GB" sz="2400">
                <a:latin typeface="Times New Roman" panose="02020603050405020304" charset="0"/>
                <a:cs typeface="Times New Roman" panose="02020603050405020304" charset="0"/>
              </a:rPr>
              <a:t> trong giờ tập đọc, tôi thường xuyên gọi các em. Lúc đầu, tôi chỉ yêu cầu học sinh đọc vài câu sau đó tăng dần lên cả đoạn. Trong lúc các em đọc, tôi cần đặc biệt chú ý, để giúp các em sửa sai kịp thời, phát âm đúng hơn. </a:t>
            </a:r>
            <a:br>
              <a:rPr lang="en-GB" sz="2400">
                <a:latin typeface="Times New Roman" panose="02020603050405020304" charset="0"/>
                <a:cs typeface="Times New Roman" panose="02020603050405020304" charset="0"/>
              </a:rPr>
            </a:br>
            <a:r>
              <a:rPr lang="en-GB" sz="2400">
                <a:latin typeface="Times New Roman" panose="02020603050405020304" charset="0"/>
                <a:cs typeface="Times New Roman" panose="02020603050405020304" charset="0"/>
              </a:rPr>
              <a:t>  </a:t>
            </a:r>
            <a:r>
              <a:rPr lang="en-US" altLang="en-GB" sz="2400">
                <a:latin typeface="Times New Roman" panose="02020603050405020304" charset="0"/>
                <a:cs typeface="Times New Roman" panose="02020603050405020304" charset="0"/>
              </a:rPr>
              <a:t>   </a:t>
            </a:r>
            <a:r>
              <a:rPr lang="en-US" altLang="en-GB" sz="2400" b="1">
                <a:latin typeface="Times New Roman" panose="02020603050405020304" charset="0"/>
                <a:cs typeface="Times New Roman" panose="02020603050405020304" charset="0"/>
              </a:rPr>
              <a:t> </a:t>
            </a:r>
            <a:r>
              <a:rPr lang="en-GB" sz="2400" b="1" u="sng">
                <a:latin typeface="Times New Roman" panose="02020603050405020304" charset="0"/>
                <a:cs typeface="Times New Roman" panose="02020603050405020304" charset="0"/>
              </a:rPr>
              <a:t>2. Đối với các em viết chính tả chậm</a:t>
            </a:r>
            <a:r>
              <a:rPr lang="en-US" altLang="en-GB" sz="2400" b="1" u="sng">
                <a:latin typeface="Times New Roman" panose="02020603050405020304" charset="0"/>
                <a:cs typeface="Times New Roman" panose="02020603050405020304" charset="0"/>
              </a:rPr>
              <a:t>:</a:t>
            </a:r>
            <a:r>
              <a:rPr lang="en-US" altLang="en-GB" sz="2400" b="1">
                <a:latin typeface="Times New Roman" panose="02020603050405020304" charset="0"/>
                <a:cs typeface="Times New Roman" panose="02020603050405020304" charset="0"/>
              </a:rPr>
              <a:t> </a:t>
            </a:r>
            <a:r>
              <a:rPr lang="en-GB" sz="2400">
                <a:latin typeface="Times New Roman" panose="02020603050405020304" charset="0"/>
                <a:cs typeface="Times New Roman" panose="02020603050405020304" charset="0"/>
              </a:rPr>
              <a:t>tôi thường xuyên liên lạc, thông báo kết quả học cho phụ huynh học sinh bằng sổ liên lạc hàng tuần, tháng (ghi rõ những gì các em đạt được và chưa được) để gia đình kịp thời động viên, nhắc nhở các em.  </a:t>
            </a:r>
            <a:br>
              <a:rPr lang="en-GB" sz="2400">
                <a:latin typeface="Times New Roman" panose="02020603050405020304" charset="0"/>
                <a:cs typeface="Times New Roman" panose="02020603050405020304" charset="0"/>
              </a:rPr>
            </a:br>
            <a:r>
              <a:rPr lang="en-GB" sz="2400">
                <a:latin typeface="Times New Roman" panose="02020603050405020304" charset="0"/>
                <a:cs typeface="Times New Roman" panose="02020603050405020304" charset="0"/>
              </a:rPr>
              <a:t> </a:t>
            </a:r>
            <a:r>
              <a:rPr lang="en-US" altLang="en-GB" sz="2400" b="1">
                <a:latin typeface="Times New Roman" panose="02020603050405020304" charset="0"/>
                <a:cs typeface="Times New Roman" panose="02020603050405020304" charset="0"/>
              </a:rPr>
              <a:t>  </a:t>
            </a:r>
            <a:r>
              <a:rPr lang="en-GB" sz="2400" b="1" u="sng">
                <a:latin typeface="Times New Roman" panose="02020603050405020304" charset="0"/>
                <a:cs typeface="Times New Roman" panose="02020603050405020304" charset="0"/>
              </a:rPr>
              <a:t>3. Đối với các em học sinh viết nhầm, không kịp,</a:t>
            </a:r>
            <a:r>
              <a:rPr lang="en-GB" sz="2400">
                <a:latin typeface="Times New Roman" panose="02020603050405020304" charset="0"/>
                <a:cs typeface="Times New Roman" panose="02020603050405020304" charset="0"/>
              </a:rPr>
              <a:t> tôi đọc thật chậm và chỉ yêu cầu các em viết được khoảng phân nửa số câu cần viết là được.</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22"/>
                                        </p:tgtEl>
                                        <p:attrNameLst>
                                          <p:attrName>style.visibility</p:attrName>
                                        </p:attrNameLst>
                                      </p:cBhvr>
                                      <p:to>
                                        <p:strVal val="visible"/>
                                      </p:to>
                                    </p:set>
                                    <p:anim calcmode="discrete" valueType="clr">
                                      <p:cBhvr override="childStyle">
                                        <p:cTn id="7" dur="80"/>
                                        <p:tgtEl>
                                          <p:spTgt spid="32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22"/>
                                        </p:tgtEl>
                                        <p:attrNameLst>
                                          <p:attrName>fillcolor</p:attrName>
                                        </p:attrNameLst>
                                      </p:cBhvr>
                                      <p:tavLst>
                                        <p:tav tm="0">
                                          <p:val>
                                            <p:clrVal>
                                              <a:schemeClr val="accent2"/>
                                            </p:clrVal>
                                          </p:val>
                                        </p:tav>
                                        <p:tav tm="50000">
                                          <p:val>
                                            <p:clrVal>
                                              <a:schemeClr val="hlink"/>
                                            </p:clrVal>
                                          </p:val>
                                        </p:tav>
                                      </p:tavLst>
                                    </p:anim>
                                    <p:set>
                                      <p:cBhvr>
                                        <p:cTn id="9" dur="80"/>
                                        <p:tgtEl>
                                          <p:spTgt spid="3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 grpId="0"/>
      <p:bldP spid="322" grpId="1"/>
    </p:bldLst>
  </p:timing>
</p:sld>
</file>

<file path=ppt/theme/theme1.xml><?xml version="1.0" encoding="utf-8"?>
<a:theme xmlns:a="http://schemas.openxmlformats.org/drawingml/2006/main" name="Minimalist Hepatitis Clinical Case by Slidesgo">
  <a:themeElements>
    <a:clrScheme name="Simple Light">
      <a:dk1>
        <a:srgbClr val="000000"/>
      </a:dk1>
      <a:lt1>
        <a:srgbClr val="FFFFFF"/>
      </a:lt1>
      <a:dk2>
        <a:srgbClr val="06688E"/>
      </a:dk2>
      <a:lt2>
        <a:srgbClr val="FFFFFF"/>
      </a:lt2>
      <a:accent1>
        <a:srgbClr val="FFFFFF"/>
      </a:accent1>
      <a:accent2>
        <a:srgbClr val="FFFFFF"/>
      </a:accent2>
      <a:accent3>
        <a:srgbClr val="FFFFFF"/>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1144</Words>
  <Application>Microsoft Office PowerPoint</Application>
  <PresentationFormat>On-screen Show (16:9)</PresentationFormat>
  <Paragraphs>73</Paragraphs>
  <Slides>20</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Karla</vt:lpstr>
      <vt:lpstr>DM Serif Display</vt:lpstr>
      <vt:lpstr>Bahnschrift Light</vt:lpstr>
      <vt:lpstr>Times New Roman</vt:lpstr>
      <vt:lpstr>Minimalist Hepatitis Clinical Case by Slidesgo</vt:lpstr>
      <vt:lpstr>BIỆN PHÁP GÓP PHẦN GIÚP HỌC SINH HỌC TỐT PHÂN MÔN CHÍNH TẢ NGHE VIẾT</vt:lpstr>
      <vt:lpstr>NỘI DUNG CHÍNH</vt:lpstr>
      <vt:lpstr>01 </vt:lpstr>
      <vt:lpstr>a) Thực trạng trước khi tiến hành áp dụng biện pháp:         Qua thực tế giảng dạy tôi thấy có nhiều học sinh viết chính tả thường mắc quá nhiều lỗi. Điều làm cho tôi lo ngại nhất là vấn đề chính tả của các em           Học sinh viết không đúng làm ảnh hưởng đến quá trình giao tiếp, tư duy. Học sinh không thể chuyển lời nói của mình dưới dạng văn bản viết.  </vt:lpstr>
      <vt:lpstr>PowerPoint Presentation</vt:lpstr>
      <vt:lpstr>                         * Thứ hai: Về học sinh:    - Trình độ học sinh không đồng đều, còn chênh lệch nhiều trong lớp.          + Đọc bài còn chậm, chưa lưu loát. Chưa đọc bài trước ở nhà          + Do tính cẩu thả, chủ quan khi viết bài.          + Không nắm cách viết hoa tên riêng.          + Do lơ đễnh, không tập trung trong lúc giáo viên hướng dẫn bài. Thói quen dùng từ địa phương    - Các lỗi chính tả các em thường mắc phải là          + Chưa nắm vững qui tắc chính tả của chữ Quốc ngữ (c/k; g/gh; ng/ngh; ia/ya; iê/yê…) hoặc do ảnh hưởng của cách phát âm địa phương như (l/n; tr/ch; s/x; r/d/gi…)          + Học sinh còn viết thừa, viết chưa đúng nét do chưa nắm vững cấu trúc của âm tiết tiếng Việt.          + Viết chưa đúng dấu thanh (thanh hỏi, ngã, lẫn lộn giữa dấu sắc, dấu huyền)           + Chưa đúng phụ âm đầu, âm cuối (r/ d, tr / ch, n / ng, c/t, s/ x) ...                              * Thứ ba: Gia đình:          +Chưa có sự quan tâm đúng mức đối với con em mình. Còn một số phụ huynh có tư tưởng giao hết việc học của con em mình cho nhà trường. </vt:lpstr>
      <vt:lpstr>b) Cách thức tiến trình thực hiện biện pháp:</vt:lpstr>
      <vt:lpstr>PowerPoint Presentation</vt:lpstr>
      <vt:lpstr>      1. Đối với nhóm đọc chậm: trong giờ tập đọc, tôi thường xuyên gọi các em. Lúc đầu, tôi chỉ yêu cầu học sinh đọc vài câu sau đó tăng dần lên cả đoạn. Trong lúc các em đọc, tôi cần đặc biệt chú ý, để giúp các em sửa sai kịp thời, phát âm đúng hơn.        2. Đối với các em viết chính tả chậm: tôi thường xuyên liên lạc, thông báo kết quả học cho phụ huynh học sinh bằng sổ liên lạc hàng tuần, tháng (ghi rõ những gì các em đạt được và chưa được) để gia đình kịp thời động viên, nhắc nhở các em.      3. Đối với các em học sinh viết nhầm, không kịp, tôi đọc thật chậm và chỉ yêu cầu các em viết được khoảng phân nửa số câu cần viết là được.</vt:lpstr>
      <vt:lpstr>  b.2 Giúp học sinh phát âm chuẩn Tiếng Việt để viết đúng các phụ âm đầu: ch/ tr; g/ r; s/ x .... và âm cuối n/ ng; c/ t; t/ ch ....</vt:lpstr>
      <vt:lpstr>Ví dụ: “trông thấy” mà các em đọc là “chông thấy” hoặc đối với âm đầu r/g khi phát âm “r” học sinh đọc nhầm lẫn với “g”   Ví dụ: “nhặt rau” mà các em lại phát âm là “nhặt gao” hoặc với phụ âm s/x khi phát âm “s” lại nghe giống “x” hoặc ngược lại.  - Trường hợp nguyên âm đứng trước âm cuối “n” thì đọc dài hơi hơn còn âm cuối “ng” thì đọc ngắn hơi lại. Căn cứ vào cách đọc đó học sinh sẽ viết đúng các âm cuối n/ng. - Còn đối vơi âm cuối t/ch, khi đọc những tiếng có âm cuối “t” thì nhấn giọng còn âm cuối “ch” giọng bình thường. </vt:lpstr>
      <vt:lpstr>1.3. Kết quả, hiệu quả của biện pháp trong việc nâng cao chất lượng công tác giảng dạy ở đơn vị: </vt:lpstr>
      <vt:lpstr>PowerPoint Presentation</vt:lpstr>
      <vt:lpstr>=&gt;Mặc dù kết quả đạt được chưa phải là tuyệt đối, nhưng nhìn chung đã thể hiện sự cố gắng và tiến bộ rất nhiều ở các em. Và kết quả này cũng là nguồn động viên để tôi tiếp tục duy trì, thực hiện các biện pháp nói trên. Đồng thời cũng khuyến khích tôi nghiên cứu, tìm thêm các biện pháp mới tích cực và hiệu quả hơn nữa nhằm nâng cao chất giảng dạy ở lớp mình..</vt:lpstr>
      <vt:lpstr> 02 Kế hoạch cải tiến, phát triển biện pháp để nâng cao chất lượng công tác giảng dạy trong thời gian tới:</vt:lpstr>
      <vt:lpstr>-Biện pháp về hoạt động giảng dạy của giáo viên Hiện nay, quá trình dạy học ở cấp tiểu học chủ yếu diễn ra trong lớp học. Giờ lên lớp quyết định chất lượng dạy học, đồng thời thể hiện rõ năng lực và trình độ của giáo viên. Vì vậy, giáo viên cần tự xây dựng nề nếp, kiểm soát giờ học bằng thời khóa biểu, thực hiện chương trình đảm bảo đúng chuyên môn, tránh trường hợp bỏ lớp.</vt:lpstr>
      <vt:lpstr>-Biện pháp về thực hiện hoạt động học tập của học sinh: Ngoài giờ học lý thuyết trên lớp, giáo viên cần phối hợp với cha mẹ, nhà trường cũng như chính quyền địa phương tổ chức các hoạt động ngoại khóa, giao lưu văn hóa văn nghệ, giúp các em phát triển toàn diện cả về đạo đức, lối sống cũng như kiến thức văn hóa thông thường. Ngoài ra, giáo viên cần nắm rõ năng lực học tập của từng em, từ đó có biện pháp phụ đạo kịp thời, nâng cao chất lượng giảng dạy.</vt:lpstr>
      <vt:lpstr>PowerPoint Presentation</vt:lpstr>
      <vt:lpstr>PowerPoint Presentation</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Minimalist Hepatitis Clinical Case</dc:title>
  <dc:creator/>
  <cp:lastModifiedBy>Administrator</cp:lastModifiedBy>
  <cp:revision>17</cp:revision>
  <dcterms:created xsi:type="dcterms:W3CDTF">2022-03-17T16:30:00Z</dcterms:created>
  <dcterms:modified xsi:type="dcterms:W3CDTF">2022-04-04T11:55:58Z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B58A1451CDFD48C9BF9B809735B00D81</vt:lpwstr>
  </property>
  <property fmtid="{D5CDD505-2E9C-101B-9397-08002B2CF9AE}" pid="3" name="KSOProductBuildVer">
    <vt:lpwstr>1033-11.2.0.10463</vt:lpwstr>
  </property>
</Properties>
</file>