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98" r:id="rId2"/>
    <p:sldId id="309" r:id="rId3"/>
    <p:sldId id="302" r:id="rId4"/>
    <p:sldId id="270" r:id="rId5"/>
    <p:sldId id="293" r:id="rId6"/>
    <p:sldId id="271" r:id="rId7"/>
    <p:sldId id="272" r:id="rId8"/>
    <p:sldId id="273" r:id="rId9"/>
    <p:sldId id="308" r:id="rId10"/>
    <p:sldId id="275" r:id="rId11"/>
    <p:sldId id="305" r:id="rId12"/>
    <p:sldId id="306" r:id="rId13"/>
    <p:sldId id="307" r:id="rId14"/>
    <p:sldId id="280" r:id="rId15"/>
    <p:sldId id="299" r:id="rId16"/>
    <p:sldId id="281" r:id="rId17"/>
    <p:sldId id="282" r:id="rId18"/>
    <p:sldId id="283" r:id="rId19"/>
    <p:sldId id="284" r:id="rId20"/>
    <p:sldId id="285" r:id="rId21"/>
    <p:sldId id="300" r:id="rId22"/>
    <p:sldId id="301" r:id="rId23"/>
    <p:sldId id="303" r:id="rId24"/>
    <p:sldId id="287" r:id="rId25"/>
    <p:sldId id="288" r:id="rId26"/>
    <p:sldId id="289" r:id="rId27"/>
    <p:sldId id="29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  <a:srgbClr val="FF5050"/>
    <a:srgbClr val="0000CC"/>
    <a:srgbClr val="FF0066"/>
    <a:srgbClr val="FF0000"/>
    <a:srgbClr val="CC00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7" autoAdjust="0"/>
    <p:restoredTop sz="94660"/>
  </p:normalViewPr>
  <p:slideViewPr>
    <p:cSldViewPr>
      <p:cViewPr varScale="1">
        <p:scale>
          <a:sx n="66" d="100"/>
          <a:sy n="66" d="100"/>
        </p:scale>
        <p:origin x="-1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FA6D5EA-EFC7-4B86-86CF-8DE91BD34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DBD17-AFB9-4E6F-83F5-42D33287E4A0}" type="slidenum">
              <a:rPr lang="en-US"/>
              <a:pPr/>
              <a:t>2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4FAC7-8F74-428E-9632-A5A6AEC281AC}" type="slidenum">
              <a:rPr lang="en-US"/>
              <a:pPr/>
              <a:t>17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7A9C8-ABD3-49AD-B1DA-D6809CCE3597}" type="slidenum">
              <a:rPr lang="en-US"/>
              <a:pPr/>
              <a:t>18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243A0-D733-490B-9184-E424921C351A}" type="slidenum">
              <a:rPr lang="en-US"/>
              <a:pPr/>
              <a:t>19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C3894-F9F7-48A1-AE4F-E30207DCBEB8}" type="slidenum">
              <a:rPr lang="en-US"/>
              <a:pPr/>
              <a:t>20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BD378C-0D46-47D8-A940-8DD69F90F85C}" type="slidenum">
              <a:rPr lang="en-US"/>
              <a:pPr/>
              <a:t>24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6E475-8C58-4BB7-B6D2-057400E8D297}" type="slidenum">
              <a:rPr lang="en-US"/>
              <a:pPr/>
              <a:t>25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2A06A2-CDD6-41C6-956C-F090492CA0FD}" type="slidenum">
              <a:rPr lang="en-US"/>
              <a:pPr/>
              <a:t>26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80058-4EC9-4DC5-AB39-AB07755D22F9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5332C-44A3-4A2F-A773-CE350C4519C6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25266-3924-4072-ABDF-E88FBD671729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655B6-D6AF-40F5-A828-6248482573EB}" type="slidenum">
              <a:rPr lang="en-US"/>
              <a:pPr/>
              <a:t>7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4D277-6354-49B4-B107-9EC8146213A4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52DF0-65B9-42B2-8B36-F162CC3F1E03}" type="slidenum">
              <a:rPr lang="en-US"/>
              <a:pPr/>
              <a:t>10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E9CFB-C907-49E0-9EFD-261E37E1C0B1}" type="slidenum">
              <a:rPr lang="en-US"/>
              <a:pPr/>
              <a:t>14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2ADA48-1F35-49D6-ADDD-90AE8F4A8FC5}" type="slidenum">
              <a:rPr lang="en-US"/>
              <a:pPr/>
              <a:t>16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FD1BA-9372-42BB-8ED1-4B1ED8C200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FC265-1EE8-417B-8219-9A87D79653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1307A-D19F-4C12-9338-E74EFEDBC8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76C7-7CEF-4A92-A015-562AE60D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96DAA-8C41-4740-80A0-2FF3950E92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68708-B492-4B88-9D34-156622FED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B1FB-F2E1-4853-96A0-C7AF18F7F5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A9545-9637-48F6-AE36-95FBF2400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9C986-1110-49E4-9611-B0C5A873C0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D4EAB-D406-46F1-9E84-DBD2BF38B7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E8A25-133C-4868-85CC-074391353A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6B7E5-89A8-42A5-A431-303814F2CD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406259-2BFF-44BB-9F96-B48B3A6A40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GIAO%20AN%20DIEN%20TU\dia%20li%205\mot%20doi%20nguoi%20mot%20rung%20cay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9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Lai%20TNXH\SONG_004.MI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-1752600"/>
            <a:ext cx="9144000" cy="100012"/>
          </a:xfrm>
          <a:prstGeom prst="rect">
            <a:avLst/>
          </a:prstGeom>
          <a:noFill/>
        </p:spPr>
      </p:pic>
      <p:pic>
        <p:nvPicPr>
          <p:cNvPr id="52227" name="Picture 3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757988"/>
            <a:ext cx="9144000" cy="100012"/>
          </a:xfrm>
          <a:prstGeom prst="rect">
            <a:avLst/>
          </a:prstGeom>
          <a:noFill/>
        </p:spPr>
      </p:pic>
      <p:sp>
        <p:nvSpPr>
          <p:cNvPr id="52228" name="AutoShape 4"/>
          <p:cNvSpPr>
            <a:spLocks noChangeArrowheads="1"/>
          </p:cNvSpPr>
          <p:nvPr/>
        </p:nvSpPr>
        <p:spPr bwMode="auto">
          <a:xfrm>
            <a:off x="876300" y="627063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1" name="AutoShape 7"/>
          <p:cNvSpPr>
            <a:spLocks noChangeArrowheads="1"/>
          </p:cNvSpPr>
          <p:nvPr/>
        </p:nvSpPr>
        <p:spPr bwMode="auto">
          <a:xfrm>
            <a:off x="7712075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1957388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4359275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15875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5349875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2759075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9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8169275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4330700" y="5853113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8000"/>
                </a:srgbClr>
              </a:gs>
              <a:gs pos="100000">
                <a:srgbClr val="FF0000">
                  <a:alpha val="58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8016875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3187700" y="501491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5273675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7407275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1158875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6111875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8093075" y="5181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73088" y="59959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pic>
        <p:nvPicPr>
          <p:cNvPr id="52248" name="Picture 24" descr="Hoa ho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895600"/>
            <a:ext cx="4876800" cy="2667000"/>
          </a:xfrm>
          <a:prstGeom prst="rect">
            <a:avLst/>
          </a:prstGeom>
          <a:noFill/>
        </p:spPr>
      </p:pic>
      <p:pic>
        <p:nvPicPr>
          <p:cNvPr id="52249" name="mot doi nguoi mot rung c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6019800"/>
            <a:ext cx="304800" cy="304800"/>
          </a:xfrm>
          <a:prstGeom prst="rect">
            <a:avLst/>
          </a:prstGeom>
          <a:noFill/>
        </p:spPr>
      </p:pic>
      <p:sp>
        <p:nvSpPr>
          <p:cNvPr id="52250" name="WordArt 26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8001000" cy="1743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06810"/>
              </a:avLst>
            </a:prstTxWarp>
          </a:bodyPr>
          <a:lstStyle/>
          <a:p>
            <a:pPr algn="ctr"/>
            <a:r>
              <a:rPr lang="vi-VN" sz="4000" b="1" kern="10" dirty="0" smtClean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vi-VN" sz="4000" b="1" kern="10" dirty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TIỂU HỌC </a:t>
            </a:r>
            <a:r>
              <a:rPr lang="en-US" sz="4000" b="1" kern="10" dirty="0" smtClean="0"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BÌNH BÁT</a:t>
            </a:r>
            <a:endParaRPr lang="en-US" sz="4000" b="1" kern="10" dirty="0">
              <a:ln w="9525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2251" name="WordArt 27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82296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9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mừng quý thầy cô giáo </a:t>
            </a:r>
          </a:p>
          <a:p>
            <a:pPr algn="ctr"/>
            <a:r>
              <a:rPr lang="vi-VN" sz="9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về dự giờ thăm lớp </a:t>
            </a:r>
            <a:r>
              <a:rPr lang="vi-VN" sz="9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9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/1</a:t>
            </a:r>
            <a:endParaRPr lang="en-US" sz="9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2252" name="Rectangle 28"/>
          <p:cNvSpPr>
            <a:spLocks noChangeArrowheads="1"/>
          </p:cNvSpPr>
          <p:nvPr/>
        </p:nvSpPr>
        <p:spPr bwMode="auto">
          <a:xfrm>
            <a:off x="1295400" y="4800600"/>
            <a:ext cx="708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MÔN: TỰ NHIÊN – XÃ HỘI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1676400" y="57912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66FF"/>
                </a:solidFill>
                <a:latin typeface="Arial" charset="0"/>
                <a:cs typeface="Arial" charset="0"/>
              </a:rPr>
              <a:t>          </a:t>
            </a:r>
            <a:r>
              <a:rPr lang="en-US" sz="2400" b="1" i="1" dirty="0" err="1">
                <a:solidFill>
                  <a:srgbClr val="FF66FF"/>
                </a:solidFill>
                <a:latin typeface="Arial" charset="0"/>
                <a:cs typeface="Arial" charset="0"/>
              </a:rPr>
              <a:t>Giáo</a:t>
            </a:r>
            <a:r>
              <a:rPr lang="en-US" sz="2400" b="1" i="1" dirty="0">
                <a:solidFill>
                  <a:srgbClr val="FF66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FF66FF"/>
                </a:solidFill>
                <a:latin typeface="Arial" charset="0"/>
                <a:cs typeface="Arial" charset="0"/>
              </a:rPr>
              <a:t>viên</a:t>
            </a:r>
            <a:r>
              <a:rPr lang="en-US" sz="2400" b="1" i="1" dirty="0">
                <a:solidFill>
                  <a:srgbClr val="FF66FF"/>
                </a:solidFill>
                <a:latin typeface="Arial" charset="0"/>
                <a:cs typeface="Arial" charset="0"/>
              </a:rPr>
              <a:t>: </a:t>
            </a:r>
            <a:r>
              <a:rPr lang="en-US" sz="2400" b="1" i="1" dirty="0" err="1" smtClean="0">
                <a:solidFill>
                  <a:srgbClr val="FF66FF"/>
                </a:solidFill>
                <a:latin typeface="Arial" charset="0"/>
                <a:cs typeface="Arial" charset="0"/>
              </a:rPr>
              <a:t>Nguyễn</a:t>
            </a:r>
            <a:r>
              <a:rPr lang="en-US" sz="2400" b="1" i="1" dirty="0" smtClean="0">
                <a:solidFill>
                  <a:srgbClr val="FF66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66FF"/>
                </a:solidFill>
                <a:latin typeface="Arial" charset="0"/>
                <a:cs typeface="Arial" charset="0"/>
              </a:rPr>
              <a:t>Thị</a:t>
            </a:r>
            <a:r>
              <a:rPr lang="en-US" sz="2400" b="1" i="1" dirty="0" smtClean="0">
                <a:solidFill>
                  <a:srgbClr val="FF66FF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66FF"/>
                </a:solidFill>
                <a:latin typeface="Arial" charset="0"/>
                <a:cs typeface="Arial" charset="0"/>
              </a:rPr>
              <a:t>Thủy</a:t>
            </a:r>
            <a:endParaRPr lang="en-US" sz="2400" b="1" i="1" dirty="0">
              <a:solidFill>
                <a:srgbClr val="FF66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50" presetClass="exit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45500" fill="hold"/>
                                        <p:tgtEl>
                                          <p:spTgt spid="52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9" dur="5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9"/>
                </p:tgtEl>
              </p:cMediaNode>
            </p:audio>
          </p:childTnLst>
        </p:cTn>
      </p:par>
    </p:tnLst>
    <p:bldLst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 animBg="1"/>
      <p:bldP spid="52245" grpId="0" animBg="1"/>
      <p:bldP spid="522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13" descr="nha s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7338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8" descr="1356998620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0"/>
            <a:ext cx="4343400" cy="3429000"/>
          </a:xfrm>
          <a:prstGeom prst="rect">
            <a:avLst/>
          </a:prstGeom>
          <a:noFill/>
        </p:spPr>
      </p:pic>
      <p:pic>
        <p:nvPicPr>
          <p:cNvPr id="10270" name="Picture 30" descr="DÃY NHÀ THÀNH PHỐ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0"/>
            <a:ext cx="4419600" cy="3505200"/>
          </a:xfrm>
          <a:prstGeom prst="rect">
            <a:avLst/>
          </a:prstGeom>
          <a:noFill/>
        </p:spPr>
      </p:pic>
      <p:pic>
        <p:nvPicPr>
          <p:cNvPr id="10271" name="Picture 31" descr="NHÀ CHUNG C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733800"/>
            <a:ext cx="4419600" cy="3124200"/>
          </a:xfrm>
          <a:prstGeom prst="rect">
            <a:avLst/>
          </a:prstGeom>
          <a:noFill/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33600" y="29718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934200" y="28956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09800" y="61722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010400" y="61722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590800" y="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Nhà ở thành phố</a:t>
            </a:r>
          </a:p>
        </p:txBody>
      </p:sp>
      <p:pic>
        <p:nvPicPr>
          <p:cNvPr id="167941" name="Picture 5" descr="Man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4038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7942" name="Picture 6" descr="5021do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81400"/>
            <a:ext cx="4038600" cy="2971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81400"/>
            <a:ext cx="4419600" cy="2951163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67944" name="Picture 8" descr="50831150_duong-pho-thuong-h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685800"/>
            <a:ext cx="4419600" cy="25908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33600" y="28194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34200" y="27432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60198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10400" y="60198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495800" cy="2895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80230" name="Picture 6" descr="DSCN08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4343400" cy="2895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438400" y="-762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Nhà ở nông thôn</a:t>
            </a: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152400" y="36576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0235" name="Picture 11" descr="060207-Nong-thon-m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4572000" cy="304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5486400" y="3810000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0237" name="Picture 13" descr="Nha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81400"/>
            <a:ext cx="4419600" cy="3038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33600" y="29718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934200" y="28956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09800" y="61722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010400" y="61722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0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590800" y="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Nhà ở miền núi</a:t>
            </a:r>
          </a:p>
        </p:txBody>
      </p:sp>
      <p:pic>
        <p:nvPicPr>
          <p:cNvPr id="168964" name="Picture 4" descr="images36096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4419600" cy="2819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68965" name="Picture 5" descr="0-aa0nhas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44196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68966" name="Picture 6" descr="Maichau%20hou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57600"/>
            <a:ext cx="4191000" cy="2743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609600"/>
            <a:ext cx="4191000" cy="2819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33600" y="29718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934200" y="28956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61722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010400" y="61722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8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0" y="1828800"/>
            <a:ext cx="6934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422400" indent="-1422400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62000" y="1752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1275" grpId="0"/>
      <p:bldP spid="1127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5" name="Picture 7" descr="Bàn gh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4114800" cy="3581400"/>
          </a:xfrm>
          <a:prstGeom prst="rect">
            <a:avLst/>
          </a:prstGeom>
          <a:noFill/>
        </p:spPr>
      </p:pic>
      <p:pic>
        <p:nvPicPr>
          <p:cNvPr id="53257" name="Picture 9" descr="TỦ LẠ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870" y="2438400"/>
            <a:ext cx="3309730" cy="3429000"/>
          </a:xfrm>
          <a:prstGeom prst="rect">
            <a:avLst/>
          </a:prstGeom>
          <a:noFill/>
        </p:spPr>
      </p:pic>
      <p:pic>
        <p:nvPicPr>
          <p:cNvPr id="53258" name="Picture 10" descr="quạt điiệ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438400"/>
            <a:ext cx="1981200" cy="33528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1066800" y="24624"/>
            <a:ext cx="7162800" cy="1679956"/>
            <a:chOff x="1143000" y="45716"/>
            <a:chExt cx="7162800" cy="167995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0" y="16295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Hoạt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động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2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</a:rPr>
              <a:t>:</a:t>
            </a:r>
          </a:p>
        </p:txBody>
      </p:sp>
      <p:pic>
        <p:nvPicPr>
          <p:cNvPr id="12294" name="Picture 10" descr="VATDUN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5146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8" descr="VATDU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00600"/>
            <a:ext cx="4648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0" descr="VATDUNG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8006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133600" y="16295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Arial" charset="0"/>
              </a:rPr>
              <a:t>Kể tên đồ dùng được vẽ trong tranh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219200" y="4343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267200" y="437605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7467600" y="4419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514600" y="6477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6934200" y="6477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66"/>
                </a:solidFill>
              </a:rPr>
              <a:t>5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23" name="Picture 8" descr="VATDUNG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21336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VATDUNG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2133600"/>
            <a:ext cx="2667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6" descr="VATDUN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098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343400" y="635476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685800" y="1600200"/>
            <a:ext cx="683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0" descr="VATDUNG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685800" y="1524000"/>
            <a:ext cx="683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800600" y="635113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8" descr="VATDUN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990600" y="1676400"/>
            <a:ext cx="683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267200" y="612616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981200" y="1905000"/>
            <a:ext cx="52578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8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5800" y="3733800"/>
            <a:ext cx="762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Gia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gồm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?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19200" y="228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43000" y="2286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latin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ngày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17 </a:t>
            </a:r>
            <a:r>
              <a:rPr lang="en-US" sz="2800" b="1" i="1" dirty="0" err="1">
                <a:latin typeface="Times New Roman" pitchFamily="18" charset="0"/>
              </a:rPr>
              <a:t>tháng</a:t>
            </a:r>
            <a:r>
              <a:rPr lang="en-US" sz="2800" b="1" i="1" dirty="0">
                <a:latin typeface="Times New Roman" pitchFamily="18" charset="0"/>
              </a:rPr>
              <a:t> 11 </a:t>
            </a:r>
            <a:r>
              <a:rPr lang="en-US" sz="2800" b="1" i="1" dirty="0" err="1">
                <a:latin typeface="Times New Roman" pitchFamily="18" charset="0"/>
              </a:rPr>
              <a:t>năm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2016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76600" y="685800"/>
            <a:ext cx="3352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>
                <a:latin typeface="Times New Roman" pitchFamily="18" charset="0"/>
              </a:rPr>
              <a:t>Tự nhiên - xã hội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371600" y="3505200"/>
            <a:ext cx="601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imes New Roman" pitchFamily="18" charset="0"/>
              </a:rPr>
              <a:t>Gia đình là gì?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371600" y="4267200"/>
            <a:ext cx="662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99"/>
                </a:solidFill>
                <a:latin typeface="Times New Roman" pitchFamily="18" charset="0"/>
              </a:rPr>
              <a:t>Gia đình  là tổ ấm của em.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CC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9220" grpId="0"/>
      <p:bldP spid="4110" grpId="0"/>
      <p:bldP spid="4110" grpId="1"/>
      <p:bldP spid="4112" grpId="0"/>
      <p:bldP spid="41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VATDU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762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267200" y="630759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6400" name="Text Box 11"/>
          <p:cNvSpPr txBox="1">
            <a:spLocks noChangeArrowheads="1"/>
          </p:cNvSpPr>
          <p:nvPr/>
        </p:nvSpPr>
        <p:spPr bwMode="auto">
          <a:xfrm>
            <a:off x="685800" y="1447800"/>
            <a:ext cx="683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10" descr="VATDU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648200" y="620236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685800" y="1676400"/>
            <a:ext cx="6838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</a:rPr>
              <a:t>Kể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tên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vẽ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tranh</a:t>
            </a:r>
            <a:r>
              <a:rPr lang="en-US" sz="2800" b="1" dirty="0">
                <a:latin typeface="Times New Roman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?</a:t>
            </a:r>
          </a:p>
        </p:txBody>
      </p:sp>
      <p:pic>
        <p:nvPicPr>
          <p:cNvPr id="56328" name="Picture 8" descr="TI 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2133600" cy="2362200"/>
          </a:xfrm>
          <a:prstGeom prst="rect">
            <a:avLst/>
          </a:prstGeom>
          <a:noFill/>
        </p:spPr>
      </p:pic>
      <p:pic>
        <p:nvPicPr>
          <p:cNvPr id="56329" name="Picture 9" descr="NỒI CƠM ĐIỆ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514600"/>
            <a:ext cx="1676400" cy="1600200"/>
          </a:xfrm>
          <a:prstGeom prst="rect">
            <a:avLst/>
          </a:prstGeom>
          <a:noFill/>
        </p:spPr>
      </p:pic>
      <p:pic>
        <p:nvPicPr>
          <p:cNvPr id="56330" name="Picture 10" descr="BO 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1030" y="4463154"/>
            <a:ext cx="2276475" cy="1524000"/>
          </a:xfrm>
          <a:prstGeom prst="rect">
            <a:avLst/>
          </a:prstGeom>
          <a:noFill/>
        </p:spPr>
      </p:pic>
      <p:pic>
        <p:nvPicPr>
          <p:cNvPr id="56331" name="Picture 11" descr="BẾP G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514600"/>
            <a:ext cx="2438400" cy="1685925"/>
          </a:xfrm>
          <a:prstGeom prst="rect">
            <a:avLst/>
          </a:prstGeom>
          <a:noFill/>
        </p:spPr>
      </p:pic>
      <p:pic>
        <p:nvPicPr>
          <p:cNvPr id="56332" name="Picture 12" descr="rổ rá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4" y="4669980"/>
            <a:ext cx="1828800" cy="1447800"/>
          </a:xfrm>
          <a:prstGeom prst="rect">
            <a:avLst/>
          </a:prstGeom>
          <a:noFill/>
        </p:spPr>
      </p:pic>
      <p:pic>
        <p:nvPicPr>
          <p:cNvPr id="56333" name="Picture 13" descr="TỦ LẠN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3250" y="4191000"/>
            <a:ext cx="2190750" cy="2057400"/>
          </a:xfrm>
          <a:prstGeom prst="rect">
            <a:avLst/>
          </a:prstGeom>
          <a:noFill/>
        </p:spPr>
      </p:pic>
      <p:pic>
        <p:nvPicPr>
          <p:cNvPr id="56334" name="Picture 14" descr="CHEN BA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9968" y="4492182"/>
            <a:ext cx="2286000" cy="1524000"/>
          </a:xfrm>
          <a:prstGeom prst="rect">
            <a:avLst/>
          </a:prstGeom>
          <a:noFill/>
        </p:spPr>
      </p:pic>
      <p:pic>
        <p:nvPicPr>
          <p:cNvPr id="56335" name="Picture 15" descr="xông nồ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34200" y="2514600"/>
            <a:ext cx="1981200" cy="152400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ĐỒ CỔ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2895600" cy="2057400"/>
          </a:xfrm>
          <a:prstGeom prst="rect">
            <a:avLst/>
          </a:prstGeom>
          <a:noFill/>
        </p:spPr>
      </p:pic>
      <p:pic>
        <p:nvPicPr>
          <p:cNvPr id="58373" name="Picture 5" descr="TI VI CỔ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438400"/>
            <a:ext cx="2590800" cy="2057400"/>
          </a:xfrm>
          <a:prstGeom prst="rect">
            <a:avLst/>
          </a:prstGeom>
          <a:noFill/>
        </p:spPr>
      </p:pic>
      <p:pic>
        <p:nvPicPr>
          <p:cNvPr id="58374" name="Picture 6" descr="NỒI ĐẤT CỔ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495800"/>
            <a:ext cx="2209800" cy="1981200"/>
          </a:xfrm>
          <a:prstGeom prst="rect">
            <a:avLst/>
          </a:prstGeom>
          <a:noFill/>
        </p:spPr>
      </p:pic>
      <p:pic>
        <p:nvPicPr>
          <p:cNvPr id="58375" name="Picture 7" descr="ban ghế cổ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438400"/>
            <a:ext cx="3048000" cy="2057400"/>
          </a:xfrm>
          <a:prstGeom prst="rect">
            <a:avLst/>
          </a:prstGeom>
          <a:noFill/>
        </p:spPr>
      </p:pic>
      <p:pic>
        <p:nvPicPr>
          <p:cNvPr id="58376" name="Picture 8" descr="Ấm CHÉN cổ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648200"/>
            <a:ext cx="2971800" cy="1828800"/>
          </a:xfrm>
          <a:prstGeom prst="rect">
            <a:avLst/>
          </a:prstGeom>
          <a:noFill/>
        </p:spPr>
      </p:pic>
      <p:pic>
        <p:nvPicPr>
          <p:cNvPr id="58381" name="Picture 13" descr="CHÉN BÁT CỔ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572000"/>
            <a:ext cx="2895600" cy="19812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-228600" y="1981200"/>
            <a:ext cx="883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422400" indent="-1422400" algn="just">
              <a:lnSpc>
                <a:spcPct val="115000"/>
              </a:lnSpc>
            </a:pPr>
            <a:r>
              <a:rPr lang="en-US" sz="2800" b="1" i="1" dirty="0">
                <a:solidFill>
                  <a:srgbClr val="002060"/>
                </a:solidFill>
                <a:latin typeface="Tahoma" pitchFamily="34" charset="0"/>
              </a:rPr>
              <a:t>           </a:t>
            </a:r>
            <a:r>
              <a:rPr lang="en-US" sz="2800" b="1" i="1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ahoma" pitchFamily="34" charset="0"/>
              </a:rPr>
              <a:t>Kết</a:t>
            </a:r>
            <a:r>
              <a:rPr lang="en-US" sz="2800" b="1" i="1" dirty="0" smtClean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ahoma" pitchFamily="34" charset="0"/>
              </a:rPr>
              <a:t>luận</a:t>
            </a:r>
            <a:r>
              <a:rPr lang="en-US" sz="2800" b="1" i="1" dirty="0" smtClean="0">
                <a:solidFill>
                  <a:srgbClr val="0033CC"/>
                </a:solidFill>
                <a:latin typeface="Tahoma" pitchFamily="34" charset="0"/>
              </a:rPr>
              <a:t>:   </a:t>
            </a:r>
            <a:r>
              <a:rPr lang="en-US" sz="2800" b="1" dirty="0" err="1" smtClean="0">
                <a:latin typeface="Tahoma" pitchFamily="34" charset="0"/>
              </a:rPr>
              <a:t>Mỗi</a:t>
            </a:r>
            <a:r>
              <a:rPr lang="en-US" sz="2800" b="1" dirty="0" smtClean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gia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đình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đều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có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những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đồ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dùng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cần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thiết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cho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sinh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hoạt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và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việc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mua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sắm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những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đồ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dùng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đó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phụ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thuộc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vào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điều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kiện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kinh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tế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của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mỗi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gia</a:t>
            </a:r>
            <a:r>
              <a:rPr lang="en-US" sz="2800" b="1" dirty="0">
                <a:latin typeface="Tahoma" pitchFamily="34" charset="0"/>
              </a:rPr>
              <a:t> </a:t>
            </a:r>
            <a:r>
              <a:rPr lang="en-US" sz="2800" b="1" dirty="0" err="1">
                <a:latin typeface="Tahoma" pitchFamily="34" charset="0"/>
              </a:rPr>
              <a:t>đình</a:t>
            </a:r>
            <a:r>
              <a:rPr lang="en-US" sz="2800" b="1" dirty="0">
                <a:latin typeface="Tahoma" pitchFamily="34" charset="0"/>
              </a:rPr>
              <a:t>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457200" y="1730838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Hoạt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động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3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2743200" y="1730838"/>
            <a:ext cx="436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Giới thiệu về ngôi nhà của mình</a:t>
            </a:r>
            <a:r>
              <a:rPr lang="en-US" sz="2400">
                <a:latin typeface="Tahoma" pitchFamily="34" charset="0"/>
              </a:rPr>
              <a:t>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-762000" y="3200400"/>
            <a:ext cx="944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89025" indent="-522288"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9025" indent="-522288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9025" indent="-522288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089025" indent="-522288"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57200" y="2420262"/>
            <a:ext cx="1835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/>
      <p:bldP spid="440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196850" y="14478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Hoạt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động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4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249724" y="1723578"/>
            <a:ext cx="7070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latin typeface="Tahoma" pitchFamily="34" charset="0"/>
              </a:rPr>
              <a:t>Trò</a:t>
            </a:r>
            <a:r>
              <a:rPr lang="en-US" sz="2400" dirty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chơi</a:t>
            </a:r>
            <a:r>
              <a:rPr lang="en-US" sz="2400" dirty="0" smtClean="0">
                <a:latin typeface="Tahoma" pitchFamily="34" charset="0"/>
              </a:rPr>
              <a:t>: </a:t>
            </a:r>
            <a:r>
              <a:rPr lang="en-US" sz="2400" dirty="0" err="1" smtClean="0">
                <a:latin typeface="Tahoma" pitchFamily="34" charset="0"/>
              </a:rPr>
              <a:t>nhận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diện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nhà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</a:rPr>
              <a:t>ở </a:t>
            </a:r>
            <a:r>
              <a:rPr lang="en-US" sz="2400" dirty="0" err="1" smtClean="0">
                <a:latin typeface="Tahoma" pitchFamily="34" charset="0"/>
              </a:rPr>
              <a:t>thành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thị</a:t>
            </a:r>
            <a:r>
              <a:rPr lang="en-US" sz="2400" dirty="0" smtClean="0">
                <a:latin typeface="Tahoma" pitchFamily="34" charset="0"/>
              </a:rPr>
              <a:t> hay </a:t>
            </a:r>
            <a:r>
              <a:rPr lang="en-US" sz="2400" dirty="0" err="1" smtClean="0">
                <a:latin typeface="Tahoma" pitchFamily="34" charset="0"/>
              </a:rPr>
              <a:t>nông</a:t>
            </a:r>
            <a:r>
              <a:rPr lang="en-US" sz="2400" dirty="0" smtClean="0">
                <a:latin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</a:rPr>
              <a:t>thôn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19461" name="Picture 20" descr="nha s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0086" y="4571100"/>
            <a:ext cx="2819400" cy="205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 Box 26"/>
          <p:cNvSpPr txBox="1">
            <a:spLocks noChangeArrowheads="1"/>
          </p:cNvSpPr>
          <p:nvPr/>
        </p:nvSpPr>
        <p:spPr bwMode="auto">
          <a:xfrm>
            <a:off x="5715000" y="6262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9475" name="Picture 19" descr="NHÀ NÔNG THÔ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408472"/>
            <a:ext cx="2786742" cy="1847850"/>
          </a:xfrm>
          <a:prstGeom prst="rect">
            <a:avLst/>
          </a:prstGeom>
          <a:noFill/>
        </p:spPr>
      </p:pic>
      <p:pic>
        <p:nvPicPr>
          <p:cNvPr id="19478" name="Picture 22" descr="DÃY NHÀ THÀNH PHỐ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90" y="2362200"/>
            <a:ext cx="2819400" cy="1714500"/>
          </a:xfrm>
          <a:prstGeom prst="rect">
            <a:avLst/>
          </a:prstGeom>
          <a:noFill/>
        </p:spPr>
      </p:pic>
      <p:pic>
        <p:nvPicPr>
          <p:cNvPr id="19481" name="Picture 25" descr="1356998620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0632" y="4495800"/>
            <a:ext cx="2819400" cy="2114550"/>
          </a:xfrm>
          <a:prstGeom prst="rect">
            <a:avLst/>
          </a:prstGeom>
          <a:noFill/>
        </p:spPr>
      </p:pic>
      <p:pic>
        <p:nvPicPr>
          <p:cNvPr id="19482" name="Picture 26" descr="NHÀ CHUNG C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1372" y="4487640"/>
            <a:ext cx="2895600" cy="2152650"/>
          </a:xfrm>
          <a:prstGeom prst="rect">
            <a:avLst/>
          </a:prstGeom>
          <a:noFill/>
        </p:spPr>
      </p:pic>
      <p:pic>
        <p:nvPicPr>
          <p:cNvPr id="19484" name="Picture 28" descr="NHÀ SÀN MIỀN NÚ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2430246"/>
            <a:ext cx="3048000" cy="1828800"/>
          </a:xfrm>
          <a:prstGeom prst="rect">
            <a:avLst/>
          </a:prstGeom>
          <a:noFill/>
        </p:spPr>
      </p:pic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1371600" y="6400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7772400" y="64008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7696200" y="401955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495800" y="3962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1219200" y="39624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4419600" y="6354762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</a:rPr>
              <a:t>5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5" grpId="0"/>
      <p:bldP spid="19486" grpId="0"/>
      <p:bldP spid="19487" grpId="0"/>
      <p:bldP spid="19488" grpId="0"/>
      <p:bldP spid="19489" grpId="0"/>
      <p:bldP spid="194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"/>
          <p:cNvPicPr>
            <a:picLocks noChangeAspect="1" noChangeArrowheads="1"/>
          </p:cNvPicPr>
          <p:nvPr/>
        </p:nvPicPr>
        <p:blipFill>
          <a:blip r:embed="rId3"/>
          <a:srcRect l="1666" t="6667" r="1666" b="7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524000" y="1266825"/>
            <a:ext cx="6705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kết thúc.</a:t>
            </a:r>
          </a:p>
        </p:txBody>
      </p:sp>
      <p:pic>
        <p:nvPicPr>
          <p:cNvPr id="49156" name="Picture 4" descr="birdTr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650875"/>
            <a:ext cx="644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 descr="birdTr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"/>
            <a:ext cx="644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birdTra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075" y="803275"/>
            <a:ext cx="64452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447800" y="3810000"/>
            <a:ext cx="7315200" cy="163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chăm ngoan học giỏi!</a:t>
            </a:r>
            <a:endParaRPr lang="en-US" sz="3600" i="1" kern="10">
              <a:ln w="2857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9160" name="SONG_004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219200"/>
            <a:ext cx="15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077200" y="2743200"/>
            <a:ext cx="833438" cy="762000"/>
            <a:chOff x="2304" y="1632"/>
            <a:chExt cx="525" cy="480"/>
          </a:xfrm>
        </p:grpSpPr>
        <p:sp>
          <p:nvSpPr>
            <p:cNvPr id="20520" name="Freeform 10"/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11"/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Freeform 12"/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Freeform 13"/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0" y="1066800"/>
            <a:ext cx="833438" cy="762000"/>
            <a:chOff x="624" y="1632"/>
            <a:chExt cx="525" cy="480"/>
          </a:xfrm>
        </p:grpSpPr>
        <p:sp>
          <p:nvSpPr>
            <p:cNvPr id="20516" name="Freeform 1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1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Freeform 1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Freeform 1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 rot="1073547">
            <a:off x="5791200" y="2438400"/>
            <a:ext cx="833438" cy="762000"/>
            <a:chOff x="624" y="1632"/>
            <a:chExt cx="525" cy="480"/>
          </a:xfrm>
        </p:grpSpPr>
        <p:sp>
          <p:nvSpPr>
            <p:cNvPr id="20512" name="Freeform 20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Freeform 21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Freeform 22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Freeform 23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450" y="0"/>
            <a:ext cx="833438" cy="762000"/>
            <a:chOff x="624" y="1632"/>
            <a:chExt cx="525" cy="480"/>
          </a:xfrm>
        </p:grpSpPr>
        <p:sp>
          <p:nvSpPr>
            <p:cNvPr id="20508" name="Freeform 25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6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27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28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467600" y="1219200"/>
            <a:ext cx="833438" cy="762000"/>
            <a:chOff x="672" y="624"/>
            <a:chExt cx="525" cy="480"/>
          </a:xfrm>
        </p:grpSpPr>
        <p:sp>
          <p:nvSpPr>
            <p:cNvPr id="20504" name="Freeform 30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31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32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3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 rot="-4894255">
            <a:off x="1448594" y="40482"/>
            <a:ext cx="833437" cy="762000"/>
            <a:chOff x="2400" y="1968"/>
            <a:chExt cx="525" cy="480"/>
          </a:xfrm>
        </p:grpSpPr>
        <p:sp>
          <p:nvSpPr>
            <p:cNvPr id="20500" name="Freeform 35"/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36"/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37"/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38"/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3962400" y="76200"/>
            <a:ext cx="833438" cy="762000"/>
            <a:chOff x="2256" y="672"/>
            <a:chExt cx="525" cy="480"/>
          </a:xfrm>
        </p:grpSpPr>
        <p:sp>
          <p:nvSpPr>
            <p:cNvPr id="20496" name="Freeform 40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Freeform 41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Freeform 42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43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91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661" fill="hold"/>
                                        <p:tgtEl>
                                          <p:spTgt spid="49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0405E-6 L 1.00642 -0.00855 " pathEditMode="relative" rAng="0" ptsTypes="AA">
                                      <p:cBhvr>
                                        <p:cTn id="17" dur="1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4.27746E-6 L 0.94618 -0.00254 " pathEditMode="relative" rAng="0" ptsTypes="AA">
                                      <p:cBhvr>
                                        <p:cTn id="19" dur="10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" y="-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35838E-7 L 0.91857 0.00254 " pathEditMode="relative" rAng="0" ptsTypes="AA">
                                      <p:cBhvr>
                                        <p:cTn id="21" dur="9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" y="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60"/>
                </p:tgtEl>
              </p:cMediaNode>
            </p:audio>
          </p:childTnLst>
        </p:cTn>
      </p:par>
    </p:tnLst>
    <p:bldLst>
      <p:bldP spid="49155" grpId="0" animBg="1"/>
      <p:bldP spid="225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66800" y="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err="1">
                <a:latin typeface="Times New Roman" pitchFamily="18" charset="0"/>
              </a:rPr>
              <a:t>Thứ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</a:rPr>
              <a:t>năm</a:t>
            </a:r>
            <a:r>
              <a:rPr lang="en-US" sz="2800" b="1" i="1" dirty="0" smtClean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ngày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17 </a:t>
            </a:r>
            <a:r>
              <a:rPr lang="en-US" sz="2800" b="1" i="1" dirty="0" err="1">
                <a:latin typeface="Times New Roman" pitchFamily="18" charset="0"/>
              </a:rPr>
              <a:t>tháng</a:t>
            </a:r>
            <a:r>
              <a:rPr lang="en-US" sz="2800" b="1" i="1" dirty="0">
                <a:latin typeface="Times New Roman" pitchFamily="18" charset="0"/>
              </a:rPr>
              <a:t> 11 </a:t>
            </a:r>
            <a:r>
              <a:rPr lang="en-US" sz="2800" b="1" i="1" dirty="0" err="1">
                <a:latin typeface="Times New Roman" pitchFamily="18" charset="0"/>
              </a:rPr>
              <a:t>năm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</a:rPr>
              <a:t>2016</a:t>
            </a:r>
            <a:endParaRPr lang="en-US" sz="2800" b="1" i="1" dirty="0">
              <a:latin typeface="Times New Roman" pitchFamily="18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115992" y="414996"/>
            <a:ext cx="33528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Tự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nhiên</a:t>
            </a:r>
            <a:r>
              <a:rPr lang="en-US" sz="3200" b="1" u="sng" dirty="0">
                <a:latin typeface="Times New Roman" pitchFamily="18" charset="0"/>
              </a:rPr>
              <a:t> - </a:t>
            </a:r>
            <a:r>
              <a:rPr lang="en-US" sz="3200" b="1" u="sng" dirty="0" err="1">
                <a:latin typeface="Times New Roman" pitchFamily="18" charset="0"/>
              </a:rPr>
              <a:t>xã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</a:rPr>
              <a:t>hội</a:t>
            </a:r>
            <a:endParaRPr lang="en-US" sz="3200" b="1" u="sng" dirty="0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4262" y="910515"/>
            <a:ext cx="179568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-Helve"/>
              </a:rPr>
              <a:t>Nhaø</a:t>
            </a:r>
            <a:r>
              <a:rPr lang="en-US" sz="44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VNI-Helve"/>
              </a:rPr>
              <a:t> ở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7354" name="Picture 10" descr="1356998620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81200"/>
            <a:ext cx="6477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0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676400"/>
            <a:ext cx="6324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048000" y="6019800"/>
            <a:ext cx="3298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600200" y="61722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</a:rPr>
              <a:t> Nam </a:t>
            </a:r>
            <a:r>
              <a:rPr lang="en-US" sz="3200" dirty="0" err="1">
                <a:latin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3" grpId="1"/>
      <p:bldP spid="5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304800" y="2362200"/>
            <a:ext cx="528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: Quan sát  tranh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676400" y="3124200"/>
            <a:ext cx="3873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Ngôi nhà này ở </a:t>
            </a:r>
            <a:r>
              <a:rPr lang="vi-VN" sz="3200" b="1">
                <a:latin typeface="Times New Roman" pitchFamily="18" charset="0"/>
                <a:cs typeface="Times New Roman" pitchFamily="18" charset="0"/>
              </a:rPr>
              <a:t>đâ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u?</a:t>
            </a:r>
          </a:p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828800" y="39624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Bạn thích ngôi nhà nào? Tại sao?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6331" grpId="0"/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667000" y="1752600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Quan sát tranh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895600" y="61722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Đây là nhà chung cư ở thành phố</a:t>
            </a:r>
          </a:p>
        </p:txBody>
      </p:sp>
      <p:pic>
        <p:nvPicPr>
          <p:cNvPr id="13321" name="Picture 9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33600"/>
            <a:ext cx="6934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16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1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7174" name="Rectangle 18"/>
          <p:cNvSpPr>
            <a:spLocks noChangeArrowheads="1"/>
          </p:cNvSpPr>
          <p:nvPr/>
        </p:nvSpPr>
        <p:spPr bwMode="auto">
          <a:xfrm>
            <a:off x="304800" y="1676400"/>
            <a:ext cx="2360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0000CC"/>
                </a:solidFill>
              </a:rPr>
              <a:t>Hoạt động 1</a:t>
            </a:r>
            <a:r>
              <a:rPr lang="en-US" sz="2800" b="1">
                <a:solidFill>
                  <a:srgbClr val="0000CC"/>
                </a:solidFill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Hoạt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động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1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504044" y="1620128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01696" y="6172200"/>
            <a:ext cx="439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9" descr="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0292" y="2133600"/>
            <a:ext cx="640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457200" y="1599016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Hoạt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400" b="1" u="sng" dirty="0" err="1">
                <a:solidFill>
                  <a:srgbClr val="0000CC"/>
                </a:solidFill>
                <a:latin typeface="Tahoma" pitchFamily="34" charset="0"/>
              </a:rPr>
              <a:t>động</a:t>
            </a:r>
            <a:r>
              <a:rPr lang="en-US" sz="2400" b="1" u="sng" dirty="0">
                <a:solidFill>
                  <a:srgbClr val="0000CC"/>
                </a:solidFill>
                <a:latin typeface="Tahoma" pitchFamily="34" charset="0"/>
              </a:rPr>
              <a:t> 1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</a:rPr>
              <a:t>: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743200" y="1599016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Quan sát tranh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3429000" y="6172200"/>
            <a:ext cx="3082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Đây là nhà ở miền núi</a:t>
            </a:r>
          </a:p>
        </p:txBody>
      </p:sp>
      <p:pic>
        <p:nvPicPr>
          <p:cNvPr id="9221" name="Picture 9" descr="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68580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066800" y="0"/>
            <a:ext cx="7162800" cy="1679956"/>
            <a:chOff x="1143000" y="45716"/>
            <a:chExt cx="7162800" cy="1679956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143000" y="45716"/>
              <a:ext cx="7162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i="1" dirty="0" err="1">
                  <a:latin typeface="Times New Roman" pitchFamily="18" charset="0"/>
                </a:rPr>
                <a:t>Thứ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err="1" smtClean="0">
                  <a:latin typeface="Times New Roman" pitchFamily="18" charset="0"/>
                </a:rPr>
                <a:t>năm</a:t>
              </a:r>
              <a:r>
                <a:rPr lang="en-US" sz="2800" b="1" i="1" dirty="0" smtClean="0">
                  <a:latin typeface="Times New Roman" pitchFamily="18" charset="0"/>
                </a:rPr>
                <a:t> </a:t>
              </a:r>
              <a:r>
                <a:rPr lang="en-US" sz="2800" b="1" i="1" dirty="0" err="1">
                  <a:latin typeface="Times New Roman" pitchFamily="18" charset="0"/>
                </a:rPr>
                <a:t>ngày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17 </a:t>
              </a:r>
              <a:r>
                <a:rPr lang="en-US" sz="2800" b="1" i="1" dirty="0" err="1">
                  <a:latin typeface="Times New Roman" pitchFamily="18" charset="0"/>
                </a:rPr>
                <a:t>tháng</a:t>
              </a:r>
              <a:r>
                <a:rPr lang="en-US" sz="2800" b="1" i="1" dirty="0">
                  <a:latin typeface="Times New Roman" pitchFamily="18" charset="0"/>
                </a:rPr>
                <a:t> 11 </a:t>
              </a:r>
              <a:r>
                <a:rPr lang="en-US" sz="2800" b="1" i="1" dirty="0" err="1">
                  <a:latin typeface="Times New Roman" pitchFamily="18" charset="0"/>
                </a:rPr>
                <a:t>năm</a:t>
              </a:r>
              <a:r>
                <a:rPr lang="en-US" sz="2800" b="1" i="1" dirty="0">
                  <a:latin typeface="Times New Roman" pitchFamily="18" charset="0"/>
                </a:rPr>
                <a:t> </a:t>
              </a:r>
              <a:r>
                <a:rPr lang="en-US" sz="2800" b="1" i="1" dirty="0" smtClean="0">
                  <a:latin typeface="Times New Roman" pitchFamily="18" charset="0"/>
                </a:rPr>
                <a:t>2016</a:t>
              </a:r>
              <a:endParaRPr lang="en-US" sz="2800" b="1" i="1" dirty="0">
                <a:latin typeface="Times New Roman" pitchFamily="18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192192" y="460712"/>
              <a:ext cx="3352800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u="sng" dirty="0" err="1">
                  <a:latin typeface="Times New Roman" pitchFamily="18" charset="0"/>
                </a:rPr>
                <a:t>Tự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nhiên</a:t>
              </a:r>
              <a:r>
                <a:rPr lang="en-US" sz="3200" b="1" u="sng" dirty="0">
                  <a:latin typeface="Times New Roman" pitchFamily="18" charset="0"/>
                </a:rPr>
                <a:t> - </a:t>
              </a:r>
              <a:r>
                <a:rPr lang="en-US" sz="3200" b="1" u="sng" dirty="0" err="1">
                  <a:latin typeface="Times New Roman" pitchFamily="18" charset="0"/>
                </a:rPr>
                <a:t>xã</a:t>
              </a:r>
              <a:r>
                <a:rPr lang="en-US" sz="3200" b="1" u="sng" dirty="0">
                  <a:latin typeface="Times New Roman" pitchFamily="18" charset="0"/>
                </a:rPr>
                <a:t> </a:t>
              </a:r>
              <a:r>
                <a:rPr lang="en-US" sz="3200" b="1" u="sng" dirty="0" err="1">
                  <a:latin typeface="Times New Roman" pitchFamily="18" charset="0"/>
                </a:rPr>
                <a:t>hội</a:t>
              </a:r>
              <a:endParaRPr lang="en-US" sz="3200" b="1" u="sng" dirty="0">
                <a:latin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00462" y="956231"/>
              <a:ext cx="1795684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4400" b="1" kern="10" dirty="0" err="1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Nhaø</a:t>
              </a:r>
              <a:r>
                <a:rPr lang="en-US" sz="44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0000CC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VNI-Helve"/>
                </a:rPr>
                <a:t> ở</a:t>
              </a:r>
              <a:endPara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3" descr="ABARBLY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750050"/>
            <a:ext cx="9144000" cy="184150"/>
          </a:xfrm>
          <a:prstGeom prst="rect">
            <a:avLst/>
          </a:prstGeom>
          <a:noFill/>
        </p:spPr>
      </p:pic>
      <p:pic>
        <p:nvPicPr>
          <p:cNvPr id="197639" name="Picture 7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486400"/>
            <a:ext cx="1371600" cy="1371600"/>
          </a:xfrm>
          <a:prstGeom prst="rect">
            <a:avLst/>
          </a:prstGeom>
          <a:noFill/>
        </p:spPr>
      </p:pic>
      <p:pic>
        <p:nvPicPr>
          <p:cNvPr id="197640" name="Picture 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1371600" cy="1371600"/>
          </a:xfrm>
          <a:prstGeom prst="rect">
            <a:avLst/>
          </a:prstGeom>
          <a:noFill/>
        </p:spPr>
      </p:pic>
      <p:sp>
        <p:nvSpPr>
          <p:cNvPr id="197644" name="Text Box 12"/>
          <p:cNvSpPr txBox="1">
            <a:spLocks noChangeArrowheads="1"/>
          </p:cNvSpPr>
          <p:nvPr/>
        </p:nvSpPr>
        <p:spPr bwMode="auto">
          <a:xfrm>
            <a:off x="196952" y="1981200"/>
            <a:ext cx="1600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giống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ngôi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97650" name="AutoShape 18"/>
          <p:cNvSpPr>
            <a:spLocks noChangeArrowheads="1"/>
          </p:cNvSpPr>
          <p:nvPr/>
        </p:nvSpPr>
        <p:spPr bwMode="auto">
          <a:xfrm>
            <a:off x="533400" y="4495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7661" name="Picture 3" descr="Truc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228600"/>
            <a:ext cx="7239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743200" y="32004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590800" y="60960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8305800" y="37338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8382000" y="6019800"/>
            <a:ext cx="3810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50" grpId="0" animBg="1"/>
      <p:bldP spid="36872" grpId="0" animBg="1"/>
      <p:bldP spid="36874" grpId="0" animBg="1"/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70&quot;/&gt;&lt;/object&gt;&lt;object type=&quot;3&quot; unique_id=&quot;10007&quot;&gt;&lt;property id=&quot;20148&quot; value=&quot;5&quot;/&gt;&lt;property id=&quot;20300&quot; value=&quot;Slide 5&quot;/&gt;&lt;property id=&quot;20307&quot; value=&quot;271&quot;/&gt;&lt;/object&gt;&lt;object type=&quot;3&quot; unique_id=&quot;10008&quot;&gt;&lt;property id=&quot;20148&quot; value=&quot;5&quot;/&gt;&lt;property id=&quot;20300&quot; value=&quot;Slide 6&quot;/&gt;&lt;property id=&quot;20307&quot; value=&quot;272&quot;/&gt;&lt;/object&gt;&lt;object type=&quot;3&quot; unique_id=&quot;10009&quot;&gt;&lt;property id=&quot;20148&quot; value=&quot;5&quot;/&gt;&lt;property id=&quot;20300&quot; value=&quot;Slide 7&quot;/&gt;&lt;property id=&quot;20307&quot; value=&quot;273&quot;/&gt;&lt;/object&gt;&lt;object type=&quot;3&quot; unique_id=&quot;10010&quot;&gt;&lt;property id=&quot;20148&quot; value=&quot;5&quot;/&gt;&lt;property id=&quot;20300&quot; value=&quot;Slide 8&quot;/&gt;&lt;property id=&quot;20307&quot; value=&quot;275&quot;/&gt;&lt;/object&gt;&lt;object type=&quot;3&quot; unique_id=&quot;10013&quot;&gt;&lt;property id=&quot;20148&quot; value=&quot;5&quot;/&gt;&lt;property id=&quot;20300&quot; value=&quot;Slide 9&quot;/&gt;&lt;property id=&quot;20307&quot; value=&quot;280&quot;/&gt;&lt;/object&gt;&lt;object type=&quot;3&quot; unique_id=&quot;10014&quot;&gt;&lt;property id=&quot;20148&quot; value=&quot;5&quot;/&gt;&lt;property id=&quot;20300&quot; value=&quot;Slide 10&quot;/&gt;&lt;property id=&quot;20307&quot; value=&quot;281&quot;/&gt;&lt;/object&gt;&lt;object type=&quot;3&quot; unique_id=&quot;10015&quot;&gt;&lt;property id=&quot;20148&quot; value=&quot;5&quot;/&gt;&lt;property id=&quot;20300&quot; value=&quot;Slide 11&quot;/&gt;&lt;property id=&quot;20307&quot; value=&quot;282&quot;/&gt;&lt;/object&gt;&lt;object type=&quot;3&quot; unique_id=&quot;10016&quot;&gt;&lt;property id=&quot;20148&quot; value=&quot;5&quot;/&gt;&lt;property id=&quot;20300&quot; value=&quot;Slide 12&quot;/&gt;&lt;property id=&quot;20307&quot; value=&quot;283&quot;/&gt;&lt;/object&gt;&lt;object type=&quot;3&quot; unique_id=&quot;10017&quot;&gt;&lt;property id=&quot;20148&quot; value=&quot;5&quot;/&gt;&lt;property id=&quot;20300&quot; value=&quot;Slide 13&quot;/&gt;&lt;property id=&quot;20307&quot; value=&quot;284&quot;/&gt;&lt;/object&gt;&lt;object type=&quot;3&quot; unique_id=&quot;10018&quot;&gt;&lt;property id=&quot;20148&quot; value=&quot;5&quot;/&gt;&lt;property id=&quot;20300&quot; value=&quot;Slide 14&quot;/&gt;&lt;property id=&quot;20307&quot; value=&quot;285&quot;/&gt;&lt;/object&gt;&lt;object type=&quot;3&quot; unique_id=&quot;10020&quot;&gt;&lt;property id=&quot;20148&quot; value=&quot;5&quot;/&gt;&lt;property id=&quot;20300&quot; value=&quot;Slide 15&quot;/&gt;&lt;property id=&quot;20307&quot; value=&quot;287&quot;/&gt;&lt;/object&gt;&lt;object type=&quot;3&quot; unique_id=&quot;10022&quot;&gt;&lt;property id=&quot;20148&quot; value=&quot;5&quot;/&gt;&lt;property id=&quot;20300&quot; value=&quot;Slide 16&quot;/&gt;&lt;property id=&quot;20307&quot; value=&quot;288&quot;/&gt;&lt;/object&gt;&lt;object type=&quot;3&quot; unique_id=&quot;10023&quot;&gt;&lt;property id=&quot;20148&quot; value=&quot;5&quot;/&gt;&lt;property id=&quot;20300&quot; value=&quot;Slide 17&quot;/&gt;&lt;property id=&quot;20307&quot; value=&quot;289&quot;/&gt;&lt;/object&gt;&lt;object type=&quot;3&quot; unique_id=&quot;10025&quot;&gt;&lt;property id=&quot;20148&quot; value=&quot;5&quot;/&gt;&lt;property id=&quot;20300&quot; value=&quot;Slide 18&quot;/&gt;&lt;property id=&quot;20307&quot; value=&quot;292&quot;/&gt;&lt;/object&gt;&lt;object type=&quot;3&quot; unique_id=&quot;10158&quot;&gt;&lt;property id=&quot;20148&quot; value=&quot;5&quot;/&gt;&lt;property id=&quot;20300&quot; value=&quot;Slide 4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789</Words>
  <Application>Microsoft Office PowerPoint</Application>
  <PresentationFormat>On-screen Show (4:3)</PresentationFormat>
  <Paragraphs>160</Paragraphs>
  <Slides>27</Slides>
  <Notes>16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Dang Thi Thanh hang</dc:creator>
  <cp:lastModifiedBy>Admin</cp:lastModifiedBy>
  <cp:revision>144</cp:revision>
  <dcterms:created xsi:type="dcterms:W3CDTF">2008-12-13T06:12:33Z</dcterms:created>
  <dcterms:modified xsi:type="dcterms:W3CDTF">2016-11-15T14:41:39Z</dcterms:modified>
</cp:coreProperties>
</file>