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7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0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7.xml" ContentType="application/vnd.openxmlformats-officedocument.presentationml.notesSlide+xml"/>
  <Override PartName="/ppt/tags/tag89.xml" ContentType="application/vnd.openxmlformats-officedocument.presentationml.tags+xml"/>
  <Override PartName="/ppt/notesSlides/notesSlide1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9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82" r:id="rId2"/>
    <p:sldId id="283" r:id="rId3"/>
    <p:sldId id="284" r:id="rId4"/>
    <p:sldId id="363" r:id="rId5"/>
    <p:sldId id="360" r:id="rId6"/>
    <p:sldId id="362" r:id="rId7"/>
    <p:sldId id="258" r:id="rId8"/>
    <p:sldId id="288" r:id="rId9"/>
    <p:sldId id="273" r:id="rId10"/>
    <p:sldId id="264" r:id="rId11"/>
    <p:sldId id="345" r:id="rId12"/>
    <p:sldId id="346" r:id="rId13"/>
    <p:sldId id="347" r:id="rId14"/>
    <p:sldId id="350" r:id="rId15"/>
    <p:sldId id="348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266" r:id="rId25"/>
    <p:sldId id="342" r:id="rId26"/>
    <p:sldId id="338" r:id="rId27"/>
    <p:sldId id="339" r:id="rId28"/>
    <p:sldId id="256" r:id="rId29"/>
    <p:sldId id="359" r:id="rId30"/>
    <p:sldId id="344" r:id="rId31"/>
    <p:sldId id="277" r:id="rId32"/>
    <p:sldId id="26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C1"/>
    <a:srgbClr val="1F5455"/>
    <a:srgbClr val="7D0767"/>
    <a:srgbClr val="333F50"/>
    <a:srgbClr val="C1ECD4"/>
    <a:srgbClr val="3DA3A6"/>
    <a:srgbClr val="FF3B3B"/>
    <a:srgbClr val="8A5715"/>
    <a:srgbClr val="66A836"/>
    <a:srgbClr val="4E4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6" autoAdjust="0"/>
    <p:restoredTop sz="94695" autoAdjust="0"/>
  </p:normalViewPr>
  <p:slideViewPr>
    <p:cSldViewPr snapToGrid="0" showGuides="1">
      <p:cViewPr varScale="1">
        <p:scale>
          <a:sx n="79" d="100"/>
          <a:sy n="79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F3627-BB7F-421A-8556-A1EF617B4958}" type="datetimeFigureOut">
              <a:rPr lang="zh-CN" altLang="en-US" smtClean="0"/>
              <a:t>2022/7/18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E017A-2E77-4D71-B22E-7FEC5E087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06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26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054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78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486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92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65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86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8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4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F2F4033-14F4-4CE7-8B44-EF543D483742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4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27A34BA-D866-4306-94FE-810005C8193A}" type="slidenum">
              <a:rPr lang="zh-CN" altLang="en-US" smtClean="0">
                <a:latin typeface="Calibri" panose="020F0502020204030204" pitchFamily="34" charset="0"/>
              </a:rPr>
              <a:pPr/>
              <a:t>25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5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68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9727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3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FFA2A-93B4-45F3-9E2C-471E3BB6831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853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E017A-2E77-4D71-B22E-7FEC5E087DE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9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7016B3A0-0D20-4C47-AE92-4DA996B4E7AD}" type="slidenum">
              <a:rPr lang="zh-CN" altLang="en-US" smtClean="0">
                <a:latin typeface="Calibri" panose="020F0502020204030204" pitchFamily="34" charset="0"/>
              </a:rPr>
              <a:pPr/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3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5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9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9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6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7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2DA65DF9-0BA3-4C69-B87A-26D89FEE7DAD}" type="slidenum">
              <a:rPr lang="zh-CN" altLang="en-US" smtClean="0">
                <a:latin typeface="Calibri" panose="020F0502020204030204" pitchFamily="34" charset="0"/>
              </a:rPr>
              <a:pPr/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9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6944" r="6004" b="7253"/>
          <a:stretch/>
        </p:blipFill>
        <p:spPr>
          <a:xfrm>
            <a:off x="-14514" y="-2543"/>
            <a:ext cx="12206514" cy="686780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67153" y="210911"/>
            <a:ext cx="342447" cy="218804"/>
            <a:chOff x="3672114" y="-827314"/>
            <a:chExt cx="396844" cy="14287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381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381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76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73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E023-3CDE-4A31-A0EA-7A31141DB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689EF-7426-427B-95CC-F20C73C40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A3D15-671A-41D3-B214-C15B2D87C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CC09-3AA2-48B3-BB7D-B053BB40FB76}" type="datetimeFigureOut">
              <a:rPr lang="en-US" smtClean="0"/>
              <a:t>18/07/2022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973F6-94BB-4681-8F92-2CC6D3ED1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D53B2-73E5-4088-A00F-9AC97BF6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A874-EE7F-4677-A4B1-015A9FA7F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56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592055" y="1787086"/>
            <a:ext cx="4390089" cy="3664359"/>
          </a:xfrm>
          <a:custGeom>
            <a:avLst/>
            <a:gdLst>
              <a:gd name="connsiteX0" fmla="*/ 2092035 w 4390089"/>
              <a:gd name="connsiteY0" fmla="*/ 2508250 h 3664359"/>
              <a:gd name="connsiteX1" fmla="*/ 2618439 w 4390089"/>
              <a:gd name="connsiteY1" fmla="*/ 2866220 h 3664359"/>
              <a:gd name="connsiteX2" fmla="*/ 2546595 w 4390089"/>
              <a:gd name="connsiteY2" fmla="*/ 3400979 h 3664359"/>
              <a:gd name="connsiteX3" fmla="*/ 2075681 w 4390089"/>
              <a:gd name="connsiteY3" fmla="*/ 3664359 h 3664359"/>
              <a:gd name="connsiteX4" fmla="*/ 1549277 w 4390089"/>
              <a:gd name="connsiteY4" fmla="*/ 3306388 h 3664359"/>
              <a:gd name="connsiteX5" fmla="*/ 1621121 w 4390089"/>
              <a:gd name="connsiteY5" fmla="*/ 2771630 h 3664359"/>
              <a:gd name="connsiteX6" fmla="*/ 1033174 w 4390089"/>
              <a:gd name="connsiteY6" fmla="*/ 2398713 h 3664359"/>
              <a:gd name="connsiteX7" fmla="*/ 1559577 w 4390089"/>
              <a:gd name="connsiteY7" fmla="*/ 2756684 h 3664359"/>
              <a:gd name="connsiteX8" fmla="*/ 1487733 w 4390089"/>
              <a:gd name="connsiteY8" fmla="*/ 3291443 h 3664359"/>
              <a:gd name="connsiteX9" fmla="*/ 1016819 w 4390089"/>
              <a:gd name="connsiteY9" fmla="*/ 3554821 h 3664359"/>
              <a:gd name="connsiteX10" fmla="*/ 490417 w 4390089"/>
              <a:gd name="connsiteY10" fmla="*/ 3196852 h 3664359"/>
              <a:gd name="connsiteX11" fmla="*/ 562261 w 4390089"/>
              <a:gd name="connsiteY11" fmla="*/ 2662093 h 3664359"/>
              <a:gd name="connsiteX12" fmla="*/ 3723985 w 4390089"/>
              <a:gd name="connsiteY12" fmla="*/ 1798638 h 3664359"/>
              <a:gd name="connsiteX13" fmla="*/ 4250389 w 4390089"/>
              <a:gd name="connsiteY13" fmla="*/ 2156608 h 3664359"/>
              <a:gd name="connsiteX14" fmla="*/ 4178544 w 4390089"/>
              <a:gd name="connsiteY14" fmla="*/ 2691367 h 3664359"/>
              <a:gd name="connsiteX15" fmla="*/ 3707631 w 4390089"/>
              <a:gd name="connsiteY15" fmla="*/ 2954747 h 3664359"/>
              <a:gd name="connsiteX16" fmla="*/ 3181227 w 4390089"/>
              <a:gd name="connsiteY16" fmla="*/ 2596776 h 3664359"/>
              <a:gd name="connsiteX17" fmla="*/ 3253072 w 4390089"/>
              <a:gd name="connsiteY17" fmla="*/ 2062018 h 3664359"/>
              <a:gd name="connsiteX18" fmla="*/ 2666710 w 4390089"/>
              <a:gd name="connsiteY18" fmla="*/ 1663700 h 3664359"/>
              <a:gd name="connsiteX19" fmla="*/ 3193114 w 4390089"/>
              <a:gd name="connsiteY19" fmla="*/ 2021670 h 3664359"/>
              <a:gd name="connsiteX20" fmla="*/ 3121269 w 4390089"/>
              <a:gd name="connsiteY20" fmla="*/ 2556429 h 3664359"/>
              <a:gd name="connsiteX21" fmla="*/ 2650356 w 4390089"/>
              <a:gd name="connsiteY21" fmla="*/ 2819809 h 3664359"/>
              <a:gd name="connsiteX22" fmla="*/ 2123952 w 4390089"/>
              <a:gd name="connsiteY22" fmla="*/ 2461839 h 3664359"/>
              <a:gd name="connsiteX23" fmla="*/ 2195796 w 4390089"/>
              <a:gd name="connsiteY23" fmla="*/ 1927080 h 3664359"/>
              <a:gd name="connsiteX24" fmla="*/ 1601499 w 4390089"/>
              <a:gd name="connsiteY24" fmla="*/ 1541463 h 3664359"/>
              <a:gd name="connsiteX25" fmla="*/ 2127902 w 4390089"/>
              <a:gd name="connsiteY25" fmla="*/ 1899433 h 3664359"/>
              <a:gd name="connsiteX26" fmla="*/ 2056058 w 4390089"/>
              <a:gd name="connsiteY26" fmla="*/ 2434192 h 3664359"/>
              <a:gd name="connsiteX27" fmla="*/ 1585144 w 4390089"/>
              <a:gd name="connsiteY27" fmla="*/ 2697571 h 3664359"/>
              <a:gd name="connsiteX28" fmla="*/ 1058741 w 4390089"/>
              <a:gd name="connsiteY28" fmla="*/ 2339601 h 3664359"/>
              <a:gd name="connsiteX29" fmla="*/ 1130585 w 4390089"/>
              <a:gd name="connsiteY29" fmla="*/ 1804843 h 3664359"/>
              <a:gd name="connsiteX30" fmla="*/ 542757 w 4390089"/>
              <a:gd name="connsiteY30" fmla="*/ 1455282 h 3664359"/>
              <a:gd name="connsiteX31" fmla="*/ 1070506 w 4390089"/>
              <a:gd name="connsiteY31" fmla="*/ 1814165 h 3664359"/>
              <a:gd name="connsiteX32" fmla="*/ 998646 w 4390089"/>
              <a:gd name="connsiteY32" fmla="*/ 2348914 h 3664359"/>
              <a:gd name="connsiteX33" fmla="*/ 527747 w 4390089"/>
              <a:gd name="connsiteY33" fmla="*/ 2612304 h 3664359"/>
              <a:gd name="connsiteX34" fmla="*/ 0 w 4390089"/>
              <a:gd name="connsiteY34" fmla="*/ 2253419 h 3664359"/>
              <a:gd name="connsiteX35" fmla="*/ 71860 w 4390089"/>
              <a:gd name="connsiteY35" fmla="*/ 1718671 h 3664359"/>
              <a:gd name="connsiteX36" fmla="*/ 3260435 w 4390089"/>
              <a:gd name="connsiteY36" fmla="*/ 839788 h 3664359"/>
              <a:gd name="connsiteX37" fmla="*/ 3786839 w 4390089"/>
              <a:gd name="connsiteY37" fmla="*/ 1197759 h 3664359"/>
              <a:gd name="connsiteX38" fmla="*/ 3714995 w 4390089"/>
              <a:gd name="connsiteY38" fmla="*/ 1732517 h 3664359"/>
              <a:gd name="connsiteX39" fmla="*/ 3244081 w 4390089"/>
              <a:gd name="connsiteY39" fmla="*/ 1995897 h 3664359"/>
              <a:gd name="connsiteX40" fmla="*/ 2717677 w 4390089"/>
              <a:gd name="connsiteY40" fmla="*/ 1637926 h 3664359"/>
              <a:gd name="connsiteX41" fmla="*/ 2789522 w 4390089"/>
              <a:gd name="connsiteY41" fmla="*/ 1103168 h 3664359"/>
              <a:gd name="connsiteX42" fmla="*/ 2212684 w 4390089"/>
              <a:gd name="connsiteY42" fmla="*/ 714375 h 3664359"/>
              <a:gd name="connsiteX43" fmla="*/ 2739089 w 4390089"/>
              <a:gd name="connsiteY43" fmla="*/ 1072345 h 3664359"/>
              <a:gd name="connsiteX44" fmla="*/ 2667244 w 4390089"/>
              <a:gd name="connsiteY44" fmla="*/ 1607104 h 3664359"/>
              <a:gd name="connsiteX45" fmla="*/ 2196332 w 4390089"/>
              <a:gd name="connsiteY45" fmla="*/ 1870484 h 3664359"/>
              <a:gd name="connsiteX46" fmla="*/ 1669927 w 4390089"/>
              <a:gd name="connsiteY46" fmla="*/ 1512513 h 3664359"/>
              <a:gd name="connsiteX47" fmla="*/ 1741771 w 4390089"/>
              <a:gd name="connsiteY47" fmla="*/ 977754 h 3664359"/>
              <a:gd name="connsiteX48" fmla="*/ 3863685 w 4390089"/>
              <a:gd name="connsiteY48" fmla="*/ 0 h 3664359"/>
              <a:gd name="connsiteX49" fmla="*/ 4390089 w 4390089"/>
              <a:gd name="connsiteY49" fmla="*/ 357970 h 3664359"/>
              <a:gd name="connsiteX50" fmla="*/ 4318245 w 4390089"/>
              <a:gd name="connsiteY50" fmla="*/ 892729 h 3664359"/>
              <a:gd name="connsiteX51" fmla="*/ 3847331 w 4390089"/>
              <a:gd name="connsiteY51" fmla="*/ 1156109 h 3664359"/>
              <a:gd name="connsiteX52" fmla="*/ 3320927 w 4390089"/>
              <a:gd name="connsiteY52" fmla="*/ 798138 h 3664359"/>
              <a:gd name="connsiteX53" fmla="*/ 3392771 w 4390089"/>
              <a:gd name="connsiteY53" fmla="*/ 263380 h 366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390089" h="3664359">
                <a:moveTo>
                  <a:pt x="2092035" y="2508250"/>
                </a:moveTo>
                <a:lnTo>
                  <a:pt x="2618439" y="2866220"/>
                </a:lnTo>
                <a:lnTo>
                  <a:pt x="2546595" y="3400979"/>
                </a:lnTo>
                <a:lnTo>
                  <a:pt x="2075681" y="3664359"/>
                </a:lnTo>
                <a:lnTo>
                  <a:pt x="1549277" y="3306388"/>
                </a:lnTo>
                <a:lnTo>
                  <a:pt x="1621121" y="2771630"/>
                </a:lnTo>
                <a:close/>
                <a:moveTo>
                  <a:pt x="1033174" y="2398713"/>
                </a:moveTo>
                <a:lnTo>
                  <a:pt x="1559577" y="2756684"/>
                </a:lnTo>
                <a:lnTo>
                  <a:pt x="1487733" y="3291443"/>
                </a:lnTo>
                <a:lnTo>
                  <a:pt x="1016819" y="3554821"/>
                </a:lnTo>
                <a:lnTo>
                  <a:pt x="490417" y="3196852"/>
                </a:lnTo>
                <a:lnTo>
                  <a:pt x="562261" y="2662093"/>
                </a:lnTo>
                <a:close/>
                <a:moveTo>
                  <a:pt x="3723985" y="1798638"/>
                </a:moveTo>
                <a:lnTo>
                  <a:pt x="4250389" y="2156608"/>
                </a:lnTo>
                <a:lnTo>
                  <a:pt x="4178544" y="2691367"/>
                </a:lnTo>
                <a:lnTo>
                  <a:pt x="3707631" y="2954747"/>
                </a:lnTo>
                <a:lnTo>
                  <a:pt x="3181227" y="2596776"/>
                </a:lnTo>
                <a:lnTo>
                  <a:pt x="3253072" y="2062018"/>
                </a:lnTo>
                <a:close/>
                <a:moveTo>
                  <a:pt x="2666710" y="1663700"/>
                </a:moveTo>
                <a:lnTo>
                  <a:pt x="3193114" y="2021670"/>
                </a:lnTo>
                <a:lnTo>
                  <a:pt x="3121269" y="2556429"/>
                </a:lnTo>
                <a:lnTo>
                  <a:pt x="2650356" y="2819809"/>
                </a:lnTo>
                <a:lnTo>
                  <a:pt x="2123952" y="2461839"/>
                </a:lnTo>
                <a:lnTo>
                  <a:pt x="2195796" y="1927080"/>
                </a:lnTo>
                <a:close/>
                <a:moveTo>
                  <a:pt x="1601499" y="1541463"/>
                </a:moveTo>
                <a:lnTo>
                  <a:pt x="2127902" y="1899433"/>
                </a:lnTo>
                <a:lnTo>
                  <a:pt x="2056058" y="2434192"/>
                </a:lnTo>
                <a:lnTo>
                  <a:pt x="1585144" y="2697571"/>
                </a:lnTo>
                <a:lnTo>
                  <a:pt x="1058741" y="2339601"/>
                </a:lnTo>
                <a:lnTo>
                  <a:pt x="1130585" y="1804843"/>
                </a:lnTo>
                <a:close/>
                <a:moveTo>
                  <a:pt x="542757" y="1455282"/>
                </a:moveTo>
                <a:lnTo>
                  <a:pt x="1070506" y="1814165"/>
                </a:lnTo>
                <a:lnTo>
                  <a:pt x="998646" y="2348914"/>
                </a:lnTo>
                <a:lnTo>
                  <a:pt x="527747" y="2612304"/>
                </a:lnTo>
                <a:lnTo>
                  <a:pt x="0" y="2253419"/>
                </a:lnTo>
                <a:lnTo>
                  <a:pt x="71860" y="1718671"/>
                </a:lnTo>
                <a:close/>
                <a:moveTo>
                  <a:pt x="3260435" y="839788"/>
                </a:moveTo>
                <a:lnTo>
                  <a:pt x="3786839" y="1197759"/>
                </a:lnTo>
                <a:lnTo>
                  <a:pt x="3714995" y="1732517"/>
                </a:lnTo>
                <a:lnTo>
                  <a:pt x="3244081" y="1995897"/>
                </a:lnTo>
                <a:lnTo>
                  <a:pt x="2717677" y="1637926"/>
                </a:lnTo>
                <a:lnTo>
                  <a:pt x="2789522" y="1103168"/>
                </a:lnTo>
                <a:close/>
                <a:moveTo>
                  <a:pt x="2212684" y="714375"/>
                </a:moveTo>
                <a:lnTo>
                  <a:pt x="2739089" y="1072345"/>
                </a:lnTo>
                <a:lnTo>
                  <a:pt x="2667244" y="1607104"/>
                </a:lnTo>
                <a:lnTo>
                  <a:pt x="2196332" y="1870484"/>
                </a:lnTo>
                <a:lnTo>
                  <a:pt x="1669927" y="1512513"/>
                </a:lnTo>
                <a:lnTo>
                  <a:pt x="1741771" y="977754"/>
                </a:lnTo>
                <a:close/>
                <a:moveTo>
                  <a:pt x="3863685" y="0"/>
                </a:moveTo>
                <a:lnTo>
                  <a:pt x="4390089" y="357970"/>
                </a:lnTo>
                <a:lnTo>
                  <a:pt x="4318245" y="892729"/>
                </a:lnTo>
                <a:lnTo>
                  <a:pt x="3847331" y="1156109"/>
                </a:lnTo>
                <a:lnTo>
                  <a:pt x="3320927" y="798138"/>
                </a:lnTo>
                <a:lnTo>
                  <a:pt x="3392771" y="2633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55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197430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675953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154476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632999" y="4152444"/>
            <a:ext cx="2384323" cy="1479097"/>
          </a:xfrm>
          <a:custGeom>
            <a:avLst/>
            <a:gdLst>
              <a:gd name="connsiteX0" fmla="*/ 0 w 2384323"/>
              <a:gd name="connsiteY0" fmla="*/ 0 h 1479097"/>
              <a:gd name="connsiteX1" fmla="*/ 2384323 w 2384323"/>
              <a:gd name="connsiteY1" fmla="*/ 0 h 1479097"/>
              <a:gd name="connsiteX2" fmla="*/ 2384323 w 2384323"/>
              <a:gd name="connsiteY2" fmla="*/ 1479097 h 1479097"/>
              <a:gd name="connsiteX3" fmla="*/ 0 w 2384323"/>
              <a:gd name="connsiteY3" fmla="*/ 1479097 h 147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4323" h="1479097">
                <a:moveTo>
                  <a:pt x="0" y="0"/>
                </a:moveTo>
                <a:lnTo>
                  <a:pt x="2384323" y="0"/>
                </a:lnTo>
                <a:lnTo>
                  <a:pt x="2384323" y="1479097"/>
                </a:lnTo>
                <a:lnTo>
                  <a:pt x="0" y="14790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82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360351" y="1804617"/>
            <a:ext cx="3374236" cy="2676459"/>
          </a:xfrm>
          <a:custGeom>
            <a:avLst/>
            <a:gdLst>
              <a:gd name="connsiteX0" fmla="*/ 485000 w 3374236"/>
              <a:gd name="connsiteY0" fmla="*/ 0 h 2676459"/>
              <a:gd name="connsiteX1" fmla="*/ 3374236 w 3374236"/>
              <a:gd name="connsiteY1" fmla="*/ 714067 h 2676459"/>
              <a:gd name="connsiteX2" fmla="*/ 2889236 w 3374236"/>
              <a:gd name="connsiteY2" fmla="*/ 2676459 h 2676459"/>
              <a:gd name="connsiteX3" fmla="*/ 0 w 3374236"/>
              <a:gd name="connsiteY3" fmla="*/ 1962392 h 267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4236" h="2676459">
                <a:moveTo>
                  <a:pt x="485000" y="0"/>
                </a:moveTo>
                <a:lnTo>
                  <a:pt x="3374236" y="714067"/>
                </a:lnTo>
                <a:lnTo>
                  <a:pt x="2889236" y="2676459"/>
                </a:lnTo>
                <a:lnTo>
                  <a:pt x="0" y="1962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78317" y="3548937"/>
            <a:ext cx="3241138" cy="2437227"/>
          </a:xfrm>
          <a:custGeom>
            <a:avLst/>
            <a:gdLst>
              <a:gd name="connsiteX0" fmla="*/ 2943795 w 3241138"/>
              <a:gd name="connsiteY0" fmla="*/ 0 h 2437227"/>
              <a:gd name="connsiteX1" fmla="*/ 3241138 w 3241138"/>
              <a:gd name="connsiteY1" fmla="*/ 1999448 h 2437227"/>
              <a:gd name="connsiteX2" fmla="*/ 297343 w 3241138"/>
              <a:gd name="connsiteY2" fmla="*/ 2437227 h 2437227"/>
              <a:gd name="connsiteX3" fmla="*/ 0 w 3241138"/>
              <a:gd name="connsiteY3" fmla="*/ 437778 h 2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1138" h="2437227">
                <a:moveTo>
                  <a:pt x="2943795" y="0"/>
                </a:moveTo>
                <a:lnTo>
                  <a:pt x="3241138" y="1999448"/>
                </a:lnTo>
                <a:lnTo>
                  <a:pt x="297343" y="2437227"/>
                </a:lnTo>
                <a:lnTo>
                  <a:pt x="0" y="4377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8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535780" y="1770440"/>
            <a:ext cx="2767271" cy="4037845"/>
          </a:xfrm>
          <a:custGeom>
            <a:avLst/>
            <a:gdLst>
              <a:gd name="connsiteX0" fmla="*/ 0 w 2767271"/>
              <a:gd name="connsiteY0" fmla="*/ 0 h 4037845"/>
              <a:gd name="connsiteX1" fmla="*/ 2462733 w 2767271"/>
              <a:gd name="connsiteY1" fmla="*/ 0 h 4037845"/>
              <a:gd name="connsiteX2" fmla="*/ 2767271 w 2767271"/>
              <a:gd name="connsiteY2" fmla="*/ 304538 h 4037845"/>
              <a:gd name="connsiteX3" fmla="*/ 2767271 w 2767271"/>
              <a:gd name="connsiteY3" fmla="*/ 4037845 h 4037845"/>
              <a:gd name="connsiteX4" fmla="*/ 304538 w 2767271"/>
              <a:gd name="connsiteY4" fmla="*/ 4037845 h 4037845"/>
              <a:gd name="connsiteX5" fmla="*/ 0 w 2767271"/>
              <a:gd name="connsiteY5" fmla="*/ 3733307 h 403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7271" h="4037845">
                <a:moveTo>
                  <a:pt x="0" y="0"/>
                </a:moveTo>
                <a:lnTo>
                  <a:pt x="2462733" y="0"/>
                </a:lnTo>
                <a:cubicBezTo>
                  <a:pt x="2630925" y="0"/>
                  <a:pt x="2767271" y="136347"/>
                  <a:pt x="2767271" y="304538"/>
                </a:cubicBezTo>
                <a:lnTo>
                  <a:pt x="2767271" y="4037845"/>
                </a:lnTo>
                <a:lnTo>
                  <a:pt x="304538" y="4037845"/>
                </a:lnTo>
                <a:cubicBezTo>
                  <a:pt x="136347" y="4037845"/>
                  <a:pt x="0" y="3901499"/>
                  <a:pt x="0" y="37333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648008" y="1731244"/>
            <a:ext cx="1109669" cy="1553709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5036122" y="1731244"/>
            <a:ext cx="1109669" cy="1553709"/>
          </a:xfrm>
          <a:custGeom>
            <a:avLst/>
            <a:gdLst>
              <a:gd name="connsiteX0" fmla="*/ 0 w 1109669"/>
              <a:gd name="connsiteY0" fmla="*/ 0 h 1553709"/>
              <a:gd name="connsiteX1" fmla="*/ 1009965 w 1109669"/>
              <a:gd name="connsiteY1" fmla="*/ 0 h 1553709"/>
              <a:gd name="connsiteX2" fmla="*/ 1109669 w 1109669"/>
              <a:gd name="connsiteY2" fmla="*/ 99704 h 1553709"/>
              <a:gd name="connsiteX3" fmla="*/ 1109669 w 1109669"/>
              <a:gd name="connsiteY3" fmla="*/ 1553709 h 1553709"/>
              <a:gd name="connsiteX4" fmla="*/ 99704 w 1109669"/>
              <a:gd name="connsiteY4" fmla="*/ 1553709 h 1553709"/>
              <a:gd name="connsiteX5" fmla="*/ 0 w 1109669"/>
              <a:gd name="connsiteY5" fmla="*/ 1454005 h 1553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669" h="1553709">
                <a:moveTo>
                  <a:pt x="0" y="0"/>
                </a:moveTo>
                <a:lnTo>
                  <a:pt x="1009965" y="0"/>
                </a:lnTo>
                <a:cubicBezTo>
                  <a:pt x="1065030" y="0"/>
                  <a:pt x="1109669" y="44640"/>
                  <a:pt x="1109669" y="99704"/>
                </a:cubicBezTo>
                <a:lnTo>
                  <a:pt x="1109669" y="1553709"/>
                </a:lnTo>
                <a:lnTo>
                  <a:pt x="99704" y="1553709"/>
                </a:lnTo>
                <a:cubicBezTo>
                  <a:pt x="44640" y="1553709"/>
                  <a:pt x="0" y="1509070"/>
                  <a:pt x="0" y="145400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53970" y="3801577"/>
            <a:ext cx="4327779" cy="2075435"/>
          </a:xfrm>
          <a:custGeom>
            <a:avLst/>
            <a:gdLst>
              <a:gd name="connsiteX0" fmla="*/ 0 w 4327779"/>
              <a:gd name="connsiteY0" fmla="*/ 0 h 2075435"/>
              <a:gd name="connsiteX1" fmla="*/ 3927739 w 4327779"/>
              <a:gd name="connsiteY1" fmla="*/ 0 h 2075435"/>
              <a:gd name="connsiteX2" fmla="*/ 4327779 w 4327779"/>
              <a:gd name="connsiteY2" fmla="*/ 400040 h 2075435"/>
              <a:gd name="connsiteX3" fmla="*/ 4327779 w 4327779"/>
              <a:gd name="connsiteY3" fmla="*/ 2075435 h 2075435"/>
              <a:gd name="connsiteX4" fmla="*/ 400040 w 4327779"/>
              <a:gd name="connsiteY4" fmla="*/ 2075435 h 2075435"/>
              <a:gd name="connsiteX5" fmla="*/ 0 w 4327779"/>
              <a:gd name="connsiteY5" fmla="*/ 1675395 h 207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7779" h="2075435">
                <a:moveTo>
                  <a:pt x="0" y="0"/>
                </a:moveTo>
                <a:lnTo>
                  <a:pt x="3927739" y="0"/>
                </a:lnTo>
                <a:cubicBezTo>
                  <a:pt x="4148675" y="0"/>
                  <a:pt x="4327779" y="179104"/>
                  <a:pt x="4327779" y="400040"/>
                </a:cubicBezTo>
                <a:lnTo>
                  <a:pt x="4327779" y="2075435"/>
                </a:lnTo>
                <a:lnTo>
                  <a:pt x="400040" y="2075435"/>
                </a:lnTo>
                <a:cubicBezTo>
                  <a:pt x="179104" y="2075435"/>
                  <a:pt x="0" y="1896331"/>
                  <a:pt x="0" y="16753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98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图片占位符 21"/>
          <p:cNvSpPr>
            <a:spLocks noGrp="1"/>
          </p:cNvSpPr>
          <p:nvPr>
            <p:ph type="pic" sz="quarter" idx="10"/>
          </p:nvPr>
        </p:nvSpPr>
        <p:spPr>
          <a:xfrm>
            <a:off x="5684943" y="4072979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7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1"/>
          </p:nvPr>
        </p:nvSpPr>
        <p:spPr>
          <a:xfrm>
            <a:off x="4582858" y="3859745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2"/>
          </p:nvPr>
        </p:nvSpPr>
        <p:spPr>
          <a:xfrm>
            <a:off x="6420651" y="3225163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3"/>
          </p:nvPr>
        </p:nvSpPr>
        <p:spPr>
          <a:xfrm>
            <a:off x="6054274" y="2164112"/>
            <a:ext cx="1554868" cy="1554867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4952189" y="1950879"/>
            <a:ext cx="1554868" cy="1554867"/>
          </a:xfrm>
          <a:custGeom>
            <a:avLst/>
            <a:gdLst>
              <a:gd name="connsiteX0" fmla="*/ 753629 w 1554868"/>
              <a:gd name="connsiteY0" fmla="*/ 369 h 1554867"/>
              <a:gd name="connsiteX1" fmla="*/ 1512093 w 1554868"/>
              <a:gd name="connsiteY1" fmla="*/ 523759 h 1554867"/>
              <a:gd name="connsiteX2" fmla="*/ 1031109 w 1554868"/>
              <a:gd name="connsiteY2" fmla="*/ 1512093 h 1554867"/>
              <a:gd name="connsiteX3" fmla="*/ 42776 w 1554868"/>
              <a:gd name="connsiteY3" fmla="*/ 1031109 h 1554867"/>
              <a:gd name="connsiteX4" fmla="*/ 523759 w 1554868"/>
              <a:gd name="connsiteY4" fmla="*/ 42776 h 1554867"/>
              <a:gd name="connsiteX5" fmla="*/ 753629 w 1554868"/>
              <a:gd name="connsiteY5" fmla="*/ 369 h 1554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7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3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4216481" y="2798695"/>
            <a:ext cx="1554868" cy="1554868"/>
          </a:xfrm>
          <a:custGeom>
            <a:avLst/>
            <a:gdLst>
              <a:gd name="connsiteX0" fmla="*/ 753629 w 1554868"/>
              <a:gd name="connsiteY0" fmla="*/ 369 h 1554868"/>
              <a:gd name="connsiteX1" fmla="*/ 1512093 w 1554868"/>
              <a:gd name="connsiteY1" fmla="*/ 523759 h 1554868"/>
              <a:gd name="connsiteX2" fmla="*/ 1031109 w 1554868"/>
              <a:gd name="connsiteY2" fmla="*/ 1512093 h 1554868"/>
              <a:gd name="connsiteX3" fmla="*/ 42776 w 1554868"/>
              <a:gd name="connsiteY3" fmla="*/ 1031109 h 1554868"/>
              <a:gd name="connsiteX4" fmla="*/ 523759 w 1554868"/>
              <a:gd name="connsiteY4" fmla="*/ 42776 h 1554868"/>
              <a:gd name="connsiteX5" fmla="*/ 753629 w 1554868"/>
              <a:gd name="connsiteY5" fmla="*/ 369 h 15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4868" h="1554868">
                <a:moveTo>
                  <a:pt x="753629" y="369"/>
                </a:moveTo>
                <a:cubicBezTo>
                  <a:pt x="1084804" y="-9878"/>
                  <a:pt x="1398261" y="194095"/>
                  <a:pt x="1512093" y="523759"/>
                </a:cubicBezTo>
                <a:cubicBezTo>
                  <a:pt x="1652194" y="929500"/>
                  <a:pt x="1436850" y="1371992"/>
                  <a:pt x="1031109" y="1512093"/>
                </a:cubicBezTo>
                <a:cubicBezTo>
                  <a:pt x="625368" y="1652194"/>
                  <a:pt x="182877" y="1436850"/>
                  <a:pt x="42776" y="1031109"/>
                </a:cubicBezTo>
                <a:cubicBezTo>
                  <a:pt x="-97325" y="625368"/>
                  <a:pt x="118019" y="182876"/>
                  <a:pt x="523759" y="42776"/>
                </a:cubicBezTo>
                <a:cubicBezTo>
                  <a:pt x="599836" y="16507"/>
                  <a:pt x="677204" y="2734"/>
                  <a:pt x="753629" y="369"/>
                </a:cubicBezTo>
                <a:close/>
              </a:path>
            </a:pathLst>
          </a:custGeom>
          <a:solidFill>
            <a:schemeClr val="accent1"/>
          </a:solidFill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31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193800" y="1700807"/>
            <a:ext cx="5372348" cy="4210901"/>
          </a:xfrm>
          <a:custGeom>
            <a:avLst/>
            <a:gdLst>
              <a:gd name="connsiteX0" fmla="*/ 0 w 5372348"/>
              <a:gd name="connsiteY0" fmla="*/ 0 h 4210901"/>
              <a:gd name="connsiteX1" fmla="*/ 5372348 w 5372348"/>
              <a:gd name="connsiteY1" fmla="*/ 0 h 4210901"/>
              <a:gd name="connsiteX2" fmla="*/ 5372348 w 5372348"/>
              <a:gd name="connsiteY2" fmla="*/ 4210901 h 4210901"/>
              <a:gd name="connsiteX3" fmla="*/ 0 w 5372348"/>
              <a:gd name="connsiteY3" fmla="*/ 4210901 h 421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348" h="4210901">
                <a:moveTo>
                  <a:pt x="0" y="0"/>
                </a:moveTo>
                <a:lnTo>
                  <a:pt x="5372348" y="0"/>
                </a:lnTo>
                <a:lnTo>
                  <a:pt x="5372348" y="4210901"/>
                </a:lnTo>
                <a:lnTo>
                  <a:pt x="0" y="421090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37360" y="3789364"/>
            <a:ext cx="4035440" cy="2122346"/>
          </a:xfrm>
          <a:custGeom>
            <a:avLst/>
            <a:gdLst>
              <a:gd name="connsiteX0" fmla="*/ 0 w 4035440"/>
              <a:gd name="connsiteY0" fmla="*/ 0 h 2122346"/>
              <a:gd name="connsiteX1" fmla="*/ 4035440 w 4035440"/>
              <a:gd name="connsiteY1" fmla="*/ 0 h 2122346"/>
              <a:gd name="connsiteX2" fmla="*/ 4035440 w 4035440"/>
              <a:gd name="connsiteY2" fmla="*/ 2122346 h 2122346"/>
              <a:gd name="connsiteX3" fmla="*/ 0 w 4035440"/>
              <a:gd name="connsiteY3" fmla="*/ 2122346 h 212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5440" h="2122346">
                <a:moveTo>
                  <a:pt x="0" y="0"/>
                </a:moveTo>
                <a:lnTo>
                  <a:pt x="4035440" y="0"/>
                </a:lnTo>
                <a:lnTo>
                  <a:pt x="4035440" y="2122346"/>
                </a:lnTo>
                <a:lnTo>
                  <a:pt x="0" y="21223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82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079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635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91500" y="2006600"/>
            <a:ext cx="2921000" cy="2026812"/>
          </a:xfrm>
          <a:custGeom>
            <a:avLst/>
            <a:gdLst>
              <a:gd name="connsiteX0" fmla="*/ 0 w 2921000"/>
              <a:gd name="connsiteY0" fmla="*/ 0 h 2026812"/>
              <a:gd name="connsiteX1" fmla="*/ 2921000 w 2921000"/>
              <a:gd name="connsiteY1" fmla="*/ 0 h 2026812"/>
              <a:gd name="connsiteX2" fmla="*/ 2921000 w 2921000"/>
              <a:gd name="connsiteY2" fmla="*/ 2026812 h 2026812"/>
              <a:gd name="connsiteX3" fmla="*/ 0 w 2921000"/>
              <a:gd name="connsiteY3" fmla="*/ 2026812 h 2026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1000" h="2026812">
                <a:moveTo>
                  <a:pt x="0" y="0"/>
                </a:moveTo>
                <a:lnTo>
                  <a:pt x="2921000" y="0"/>
                </a:lnTo>
                <a:lnTo>
                  <a:pt x="2921000" y="2026812"/>
                </a:lnTo>
                <a:lnTo>
                  <a:pt x="0" y="20268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61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5431B0D-D314-4DBD-81F1-EE5778FEBE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3"/>
          <a:srcRect r="6299" b="31403"/>
          <a:stretch/>
        </p:blipFill>
        <p:spPr>
          <a:xfrm>
            <a:off x="1612959" y="2768125"/>
            <a:ext cx="10579041" cy="4089875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6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tags" Target="../tags/tag26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2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svg"/><Relationship Id="rId5" Type="http://schemas.openxmlformats.org/officeDocument/2006/relationships/tags" Target="../tags/tag28.xml"/><Relationship Id="rId10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4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5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tags" Target="../tags/tag6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banphim%20(Published)/index.html" TargetMode="External"/><Relationship Id="rId3" Type="http://schemas.openxmlformats.org/officeDocument/2006/relationships/tags" Target="../tags/tag8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slide" Target="slide26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48.png"/><Relationship Id="rId2" Type="http://schemas.openxmlformats.org/officeDocument/2006/relationships/tags" Target="../tags/tag91.xml"/><Relationship Id="rId16" Type="http://schemas.openxmlformats.org/officeDocument/2006/relationships/slide" Target="slide29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" Target="slide30.xml"/><Relationship Id="rId5" Type="http://schemas.openxmlformats.org/officeDocument/2006/relationships/tags" Target="../tags/tag94.xml"/><Relationship Id="rId15" Type="http://schemas.openxmlformats.org/officeDocument/2006/relationships/slide" Target="slide28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93.xml"/><Relationship Id="rId9" Type="http://schemas.openxmlformats.org/officeDocument/2006/relationships/slideLayout" Target="../slideLayouts/slideLayout2.xml"/><Relationship Id="rId1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slide" Target="slide25.xml"/><Relationship Id="rId12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8.png"/><Relationship Id="rId3" Type="http://schemas.openxmlformats.org/officeDocument/2006/relationships/image" Target="../media/image57.png"/><Relationship Id="rId7" Type="http://schemas.openxmlformats.org/officeDocument/2006/relationships/slide" Target="slide25.xml"/><Relationship Id="rId12" Type="http://schemas.microsoft.com/office/2007/relationships/hdphoto" Target="../media/hdphoto11.wdp"/><Relationship Id="rId2" Type="http://schemas.openxmlformats.org/officeDocument/2006/relationships/image" Target="../media/image49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slide" Target="slide25.xml"/><Relationship Id="rId12" Type="http://schemas.microsoft.com/office/2007/relationships/hdphoto" Target="../media/hdphoto1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9.png"/><Relationship Id="rId7" Type="http://schemas.openxmlformats.org/officeDocument/2006/relationships/slide" Target="slide25.xml"/><Relationship Id="rId12" Type="http://schemas.microsoft.com/office/2007/relationships/hdphoto" Target="../media/hdphoto1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Relationship Id="rId6" Type="http://schemas.microsoft.com/office/2007/relationships/hdphoto" Target="../media/hdphoto12.wdp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99132D-B21D-4BA3-B6E7-FBF1226DAF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43"/>
          <a:stretch/>
        </p:blipFill>
        <p:spPr>
          <a:xfrm>
            <a:off x="809448" y="389907"/>
            <a:ext cx="10573103" cy="2002354"/>
          </a:xfrm>
          <a:prstGeom prst="rect">
            <a:avLst/>
          </a:prstGeom>
        </p:spPr>
      </p:pic>
      <p:sp>
        <p:nvSpPr>
          <p:cNvPr id="32" name="文本框 2">
            <a:extLst>
              <a:ext uri="{FF2B5EF4-FFF2-40B4-BE49-F238E27FC236}">
                <a16:creationId xmlns:a16="http://schemas.microsoft.com/office/drawing/2014/main" id="{DEBB696A-B4E9-4892-BC08-EC19DB6A9FD2}"/>
              </a:ext>
            </a:extLst>
          </p:cNvPr>
          <p:cNvSpPr txBox="1"/>
          <p:nvPr/>
        </p:nvSpPr>
        <p:spPr>
          <a:xfrm>
            <a:off x="2845073" y="2761523"/>
            <a:ext cx="63445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>
                <a:solidFill>
                  <a:schemeClr val="accent2">
                    <a:lumMod val="50000"/>
                  </a:schemeClr>
                </a:solidFill>
                <a:latin typeface="#9Slide03 Kaleko 105 Round Bold" pitchFamily="2" charset="0"/>
                <a:ea typeface="迷你简准圆" panose="03000509000000000000" pitchFamily="65" charset="-122"/>
              </a:rPr>
              <a:t>Môn: Tin Học</a:t>
            </a:r>
            <a:endParaRPr lang="zh-CN" altLang="en-US" sz="2400" dirty="0">
              <a:solidFill>
                <a:schemeClr val="accent2">
                  <a:lumMod val="50000"/>
                </a:schemeClr>
              </a:solidFill>
              <a:latin typeface="#9Slide03 Kaleko 105 Round Bold" pitchFamily="2" charset="0"/>
              <a:ea typeface="迷你简准圆" panose="03000509000000000000" pitchFamily="65" charset="-122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9C074DC0-4C18-4CA4-97B5-9CC3E310A483}"/>
              </a:ext>
            </a:extLst>
          </p:cNvPr>
          <p:cNvSpPr txBox="1"/>
          <p:nvPr/>
        </p:nvSpPr>
        <p:spPr>
          <a:xfrm>
            <a:off x="1858297" y="2091158"/>
            <a:ext cx="815094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>
                <a:solidFill>
                  <a:schemeClr val="accent4">
                    <a:lumMod val="50000"/>
                  </a:schemeClr>
                </a:solidFill>
                <a:latin typeface="#9Slide03 Kaleko 105 Round Bold" pitchFamily="2" charset="0"/>
                <a:ea typeface="迷你简准圆" panose="03000509000000000000" pitchFamily="65" charset="-122"/>
              </a:rPr>
              <a:t>Đơn vị công tác: Trường TH Nhị Thành</a:t>
            </a:r>
            <a:endParaRPr lang="zh-CN" altLang="en-US" sz="3200" dirty="0">
              <a:solidFill>
                <a:schemeClr val="accent4">
                  <a:lumMod val="50000"/>
                </a:schemeClr>
              </a:solidFill>
              <a:latin typeface="#9Slide03 Kaleko 105 Round Bold" pitchFamily="2" charset="0"/>
              <a:ea typeface="迷你简准圆" panose="03000509000000000000" pitchFamily="65" charset="-122"/>
            </a:endParaRPr>
          </a:p>
        </p:txBody>
      </p:sp>
      <p:sp>
        <p:nvSpPr>
          <p:cNvPr id="5" name="文本框 2">
            <a:extLst>
              <a:ext uri="{FF2B5EF4-FFF2-40B4-BE49-F238E27FC236}">
                <a16:creationId xmlns:a16="http://schemas.microsoft.com/office/drawing/2014/main" id="{213A383C-39D4-4439-AA30-B8CFDAE89847}"/>
              </a:ext>
            </a:extLst>
          </p:cNvPr>
          <p:cNvSpPr txBox="1"/>
          <p:nvPr/>
        </p:nvSpPr>
        <p:spPr>
          <a:xfrm>
            <a:off x="2761499" y="3403980"/>
            <a:ext cx="634453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#9Slide03 Kaleko 105 Round Bold" pitchFamily="2" charset="0"/>
                <a:ea typeface="迷你简准圆" panose="03000509000000000000" pitchFamily="65" charset="-122"/>
              </a:rPr>
              <a:t>Giáo viên: Bùi Lương Thị Thu Thanh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#9Slide03 Kaleko 105 Round Bold" pitchFamily="2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400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8000" decel="7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165470-D4CC-4337-BCC3-51D2DCDDC489}"/>
              </a:ext>
            </a:extLst>
          </p:cNvPr>
          <p:cNvSpPr txBox="1"/>
          <p:nvPr/>
        </p:nvSpPr>
        <p:spPr>
          <a:xfrm>
            <a:off x="1755387" y="3116628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về chuột máy tính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79068F-0B12-470C-BD36-2713A1E1E0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343" y="3009624"/>
            <a:ext cx="701101" cy="7011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37" name="Picture 2" descr="Chuột máy tính Bluetooth Logitech M337 Blue">
            <a:extLst>
              <a:ext uri="{FF2B5EF4-FFF2-40B4-BE49-F238E27FC236}">
                <a16:creationId xmlns:a16="http://schemas.microsoft.com/office/drawing/2014/main" id="{C6BBC914-71F9-4313-90BD-994101773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t="13814" r="30368" b="13814"/>
          <a:stretch/>
        </p:blipFill>
        <p:spPr bwMode="auto">
          <a:xfrm>
            <a:off x="5413365" y="4491687"/>
            <a:ext cx="1645799" cy="24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B269DA-6FC4-44B6-B603-14C121D82818}"/>
              </a:ext>
            </a:extLst>
          </p:cNvPr>
          <p:cNvSpPr/>
          <p:nvPr/>
        </p:nvSpPr>
        <p:spPr>
          <a:xfrm>
            <a:off x="8801941" y="4028267"/>
            <a:ext cx="2678859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Nút phải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68CFB2-7529-46C4-B35F-E81B43498A3F}"/>
              </a:ext>
            </a:extLst>
          </p:cNvPr>
          <p:cNvSpPr/>
          <p:nvPr/>
        </p:nvSpPr>
        <p:spPr>
          <a:xfrm>
            <a:off x="8801941" y="4617697"/>
            <a:ext cx="2678859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Nút trái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95796D-9DC5-4D19-83EB-1C8EE019959E}"/>
              </a:ext>
            </a:extLst>
          </p:cNvPr>
          <p:cNvSpPr/>
          <p:nvPr/>
        </p:nvSpPr>
        <p:spPr>
          <a:xfrm>
            <a:off x="8801941" y="5242441"/>
            <a:ext cx="2678859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Bánh lăn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DB91D0-F7A4-4270-802E-3C55F04990AD}"/>
              </a:ext>
            </a:extLst>
          </p:cNvPr>
          <p:cNvCxnSpPr>
            <a:cxnSpLocks/>
          </p:cNvCxnSpPr>
          <p:nvPr/>
        </p:nvCxnSpPr>
        <p:spPr>
          <a:xfrm flipV="1">
            <a:off x="6676571" y="4734418"/>
            <a:ext cx="1259270" cy="256725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B3D460E-0357-4A28-8FC6-587C480FCD69}"/>
              </a:ext>
            </a:extLst>
          </p:cNvPr>
          <p:cNvCxnSpPr>
            <a:cxnSpLocks/>
          </p:cNvCxnSpPr>
          <p:nvPr/>
        </p:nvCxnSpPr>
        <p:spPr>
          <a:xfrm>
            <a:off x="4536688" y="4491687"/>
            <a:ext cx="1291772" cy="439655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7014CA-BC2C-4DDC-AD9E-2CA7198B562E}"/>
              </a:ext>
            </a:extLst>
          </p:cNvPr>
          <p:cNvCxnSpPr>
            <a:cxnSpLocks/>
          </p:cNvCxnSpPr>
          <p:nvPr/>
        </p:nvCxnSpPr>
        <p:spPr>
          <a:xfrm flipV="1">
            <a:off x="6236265" y="4174145"/>
            <a:ext cx="127277" cy="771753"/>
          </a:xfrm>
          <a:prstGeom prst="line">
            <a:avLst/>
          </a:prstGeom>
          <a:ln w="38100"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26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833 L -8.33333E-7 -0.0081 C -0.00391 0.00162 -0.00612 0.01435 -0.01107 0.0213 C -0.08958 0.13357 -0.072 0.10486 -0.16823 0.13218 C -0.20443 0.15255 -0.16992 0.13449 -0.25924 0.14838 C -0.26107 0.14861 -0.26276 0.15047 -0.26458 0.15116 C -0.28854 0.15602 -0.3125 0.15996 -0.33633 0.16482 L -0.38672 0.16158 C -0.38932 0.16135 -0.39206 0.16019 -0.39466 0.1588 L -0.44232 0.14028 C -0.44909 0.13449 -0.4987 0.0956 -0.50859 0.08079 C -0.5194 0.06459 -0.52682 0.04097 -0.53711 0.02408 C -0.54206 0.01574 -0.54726 0.00857 -0.55182 -2.59259E-6 C -0.55703 -0.00949 -0.56107 -0.02199 -0.56693 -0.02986 C -0.56966 -0.03356 -0.57239 -0.03657 -0.57513 -0.04074 C -0.57695 -0.04375 -0.57864 -0.04791 -0.58047 -0.05139 L -0.58294 -0.05648 L -0.58294 -0.05625 " pathEditMode="relative" rAng="0" ptsTypes="AAAAAAAAAAAAAAAAAA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6 -0.00463 L -0.07226 -0.0044 C -0.08021 -0.00186 -0.08802 0.00555 -0.0957 0.00347 C -0.1944 -0.02084 -0.17943 -0.02084 -0.25091 -0.11019 C -0.25651 -0.11667 -0.26276 -0.12176 -0.26654 -0.13033 C -0.2737 -0.14699 -0.28568 -0.17246 -0.28971 -0.18912 L -0.29362 -0.20579 C -0.29466 -0.21598 -0.29466 -0.22037 -0.29739 -0.22986 C -0.29805 -0.23218 -0.29961 -0.23357 -0.3 -0.23611 C -0.30039 -0.23936 -0.3 -0.24283 -0.3 -0.24584 L -0.3 -0.24584 " pathEditMode="relative" rAng="0" ptsTypes="AAAAAAAAAAA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93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62 0.00301 L -0.09362 0.00301 C -0.08633 0.00301 -0.07904 0.00301 -0.07174 0.00348 C -0.07096 0.00348 -0.07018 0.00394 -0.0694 0.00417 C -0.06706 0.00463 -0.06471 0.0051 -0.06237 0.00533 C -0.06159 0.00625 -0.06068 0.00718 -0.06003 0.0081 C -0.05963 0.00857 -0.05924 0.00996 -0.05924 0.01019 L -0.05924 0.00996 " pathEditMode="relative" rAng="0" ptsTypes="AAAAAAAA">
                                      <p:cBhvr>
                                        <p:cTn id="10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/>
      <p:bldP spid="6" grpId="0"/>
      <p:bldP spid="25" grpId="0"/>
      <p:bldP spid="26" grpId="0"/>
      <p:bldP spid="27" grpId="0"/>
      <p:bldP spid="29" grpId="0"/>
      <p:bldP spid="4" grpId="0" animBg="1"/>
      <p:bldP spid="4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165470-D4CC-4337-BCC3-51D2DCDDC489}"/>
              </a:ext>
            </a:extLst>
          </p:cNvPr>
          <p:cNvSpPr txBox="1"/>
          <p:nvPr/>
        </p:nvSpPr>
        <p:spPr>
          <a:xfrm>
            <a:off x="1648429" y="2916403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 cầm chuột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FCB189-F076-4BC4-AA93-433CC03034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80" y="2788449"/>
            <a:ext cx="701101" cy="731583"/>
          </a:xfrm>
          <a:prstGeom prst="rect">
            <a:avLst/>
          </a:prstGeom>
        </p:spPr>
      </p:pic>
      <p:pic>
        <p:nvPicPr>
          <p:cNvPr id="3074" name="Picture 2" descr="NHIT LIT CHO MNG QU THY C V">
            <a:extLst>
              <a:ext uri="{FF2B5EF4-FFF2-40B4-BE49-F238E27FC236}">
                <a16:creationId xmlns:a16="http://schemas.microsoft.com/office/drawing/2014/main" id="{DF938761-4FC1-4EAF-B417-71B50E175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t="43135" r="53810" b="12474"/>
          <a:stretch/>
        </p:blipFill>
        <p:spPr bwMode="auto">
          <a:xfrm>
            <a:off x="3525516" y="3644300"/>
            <a:ext cx="2249714" cy="2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NHIT LIT CHO MNG QU THY C V">
            <a:extLst>
              <a:ext uri="{FF2B5EF4-FFF2-40B4-BE49-F238E27FC236}">
                <a16:creationId xmlns:a16="http://schemas.microsoft.com/office/drawing/2014/main" id="{C4EBFFE5-3A41-4160-AC4A-A3CE36DB5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9" t="42626" r="9577" b="12983"/>
          <a:stretch/>
        </p:blipFill>
        <p:spPr bwMode="auto">
          <a:xfrm>
            <a:off x="6985627" y="3644299"/>
            <a:ext cx="2249714" cy="2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Graphic 41" descr="Checkmark with solid fill">
            <a:extLst>
              <a:ext uri="{FF2B5EF4-FFF2-40B4-BE49-F238E27FC236}">
                <a16:creationId xmlns:a16="http://schemas.microsoft.com/office/drawing/2014/main" id="{1D5999CF-3479-439E-8945-A9F156228B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89217" y="4801843"/>
            <a:ext cx="899908" cy="899908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BFE67FDC-BE42-485C-BC7F-695F0F7D33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94436" y="4725815"/>
            <a:ext cx="975424" cy="975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1E9E05A-6304-45AD-B5F0-2FDAA55D0144}"/>
              </a:ext>
            </a:extLst>
          </p:cNvPr>
          <p:cNvSpPr/>
          <p:nvPr/>
        </p:nvSpPr>
        <p:spPr>
          <a:xfrm>
            <a:off x="4250213" y="5842103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97DCB-C817-46D1-A604-3D34218688DA}"/>
              </a:ext>
            </a:extLst>
          </p:cNvPr>
          <p:cNvSpPr/>
          <p:nvPr/>
        </p:nvSpPr>
        <p:spPr>
          <a:xfrm>
            <a:off x="7804321" y="5842103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68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7DD70-B9B1-4D9E-B2D4-53EF73030B8D}"/>
              </a:ext>
            </a:extLst>
          </p:cNvPr>
          <p:cNvSpPr txBox="1"/>
          <p:nvPr/>
        </p:nvSpPr>
        <p:spPr>
          <a:xfrm>
            <a:off x="315913" y="2853453"/>
            <a:ext cx="12645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Dựa vào cách cầm chuột, em hãy chọn từ thích hợp điền vào chổ trống.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FCB04D9-65CB-4D0C-90D1-E5A752303AFB}"/>
              </a:ext>
            </a:extLst>
          </p:cNvPr>
          <p:cNvSpPr/>
          <p:nvPr/>
        </p:nvSpPr>
        <p:spPr>
          <a:xfrm>
            <a:off x="2786742" y="3512043"/>
            <a:ext cx="9405257" cy="3345957"/>
          </a:xfrm>
          <a:prstGeom prst="roundRect">
            <a:avLst/>
          </a:prstGeom>
          <a:solidFill>
            <a:schemeClr val="accent1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00"/>
              </a:spcAft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Đặt chuột trên mặt phẳng.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Cầm chuột bằng ..........................., tay duỗi tự nhiên.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Ngón trỏ đặt vào ...........................................................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Ngón giữa đặt vào .........................................................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Ngón cái đặt vào ...........................................................</a:t>
            </a:r>
          </a:p>
          <a:p>
            <a:pPr marL="285750" indent="-285750">
              <a:spcAft>
                <a:spcPts val="400"/>
              </a:spcAft>
              <a:buFontTx/>
              <a:buChar char="-"/>
            </a:pP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Ngón áp út và ngón út đặt vào ....................................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3F8E39-5FE7-4C43-99E7-361447689673}"/>
              </a:ext>
            </a:extLst>
          </p:cNvPr>
          <p:cNvSpPr/>
          <p:nvPr/>
        </p:nvSpPr>
        <p:spPr>
          <a:xfrm>
            <a:off x="103014" y="3855165"/>
            <a:ext cx="2627086" cy="2668882"/>
          </a:xfrm>
          <a:prstGeom prst="rect">
            <a:avLst/>
          </a:prstGeom>
          <a:solidFill>
            <a:srgbClr val="1F545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BADCE7-8CAB-40DA-984D-01D75796063C}"/>
              </a:ext>
            </a:extLst>
          </p:cNvPr>
          <p:cNvSpPr/>
          <p:nvPr/>
        </p:nvSpPr>
        <p:spPr>
          <a:xfrm>
            <a:off x="72570" y="5971863"/>
            <a:ext cx="1959429" cy="41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phải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BE68118-CA6F-417F-8F8F-72157D945C67}"/>
              </a:ext>
            </a:extLst>
          </p:cNvPr>
          <p:cNvSpPr/>
          <p:nvPr/>
        </p:nvSpPr>
        <p:spPr>
          <a:xfrm>
            <a:off x="72570" y="5463763"/>
            <a:ext cx="1959429" cy="41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trái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4F0B67-BF1B-4212-8F98-E024E4B55990}"/>
              </a:ext>
            </a:extLst>
          </p:cNvPr>
          <p:cNvSpPr/>
          <p:nvPr/>
        </p:nvSpPr>
        <p:spPr>
          <a:xfrm>
            <a:off x="72570" y="4955663"/>
            <a:ext cx="2898832" cy="416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phải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3784A4-558F-47DA-A48D-9F7F1191BB9D}"/>
              </a:ext>
            </a:extLst>
          </p:cNvPr>
          <p:cNvSpPr/>
          <p:nvPr/>
        </p:nvSpPr>
        <p:spPr>
          <a:xfrm>
            <a:off x="72570" y="4473258"/>
            <a:ext cx="3875746" cy="39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trái chuột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77C49EC-EB10-44D8-8A3D-55A8CF098F13}"/>
              </a:ext>
            </a:extLst>
          </p:cNvPr>
          <p:cNvSpPr/>
          <p:nvPr/>
        </p:nvSpPr>
        <p:spPr>
          <a:xfrm>
            <a:off x="72570" y="3990853"/>
            <a:ext cx="3875746" cy="390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chuột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0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49648 -0.2622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48659 -0.118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0.50742 0.0344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65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4892 0.1766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53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66016 0.3192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8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 animBg="1"/>
      <p:bldP spid="2" grpId="0" animBg="1"/>
      <p:bldP spid="12" grpId="0"/>
      <p:bldP spid="1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165470-D4CC-4337-BCC3-51D2DCDDC489}"/>
              </a:ext>
            </a:extLst>
          </p:cNvPr>
          <p:cNvSpPr txBox="1"/>
          <p:nvPr/>
        </p:nvSpPr>
        <p:spPr>
          <a:xfrm>
            <a:off x="1648429" y="2916403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trỏ chuột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A47D27E-A694-463D-B7F4-59F519E38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712" y="2836006"/>
            <a:ext cx="701101" cy="7498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C2A669-F5E6-4061-8F8A-2B53D3DFCF7E}"/>
              </a:ext>
            </a:extLst>
          </p:cNvPr>
          <p:cNvSpPr txBox="1"/>
          <p:nvPr/>
        </p:nvSpPr>
        <p:spPr>
          <a:xfrm>
            <a:off x="3388089" y="3757856"/>
            <a:ext cx="5805296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dạng con trỏ chuột</a:t>
            </a:r>
          </a:p>
          <a:p>
            <a:pPr algn="ctr"/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6C318-1B0F-4422-B328-C7F5679C8A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8164" y="4390113"/>
            <a:ext cx="7579818" cy="2068744"/>
          </a:xfrm>
          <a:prstGeom prst="rect">
            <a:avLst/>
          </a:prstGeom>
          <a:ln>
            <a:solidFill>
              <a:schemeClr val="accent1">
                <a:lumMod val="1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1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165470-D4CC-4337-BCC3-51D2DCDDC489}"/>
              </a:ext>
            </a:extLst>
          </p:cNvPr>
          <p:cNvSpPr txBox="1"/>
          <p:nvPr/>
        </p:nvSpPr>
        <p:spPr>
          <a:xfrm>
            <a:off x="1648429" y="2916403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thao tác sử dụng chuột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7DF4E-03D5-41C1-85EE-2A490F2E30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14" y="2836006"/>
            <a:ext cx="701101" cy="7742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69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3AFBC-2B76-4435-9F34-2FA1CD4F3F62}"/>
              </a:ext>
            </a:extLst>
          </p:cNvPr>
          <p:cNvSpPr txBox="1"/>
          <p:nvPr/>
        </p:nvSpPr>
        <p:spPr>
          <a:xfrm>
            <a:off x="529444" y="3023689"/>
            <a:ext cx="1152286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u="sng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algn="ctr"/>
            <a:endParaRPr lang="en-US" sz="4000" b="1" u="sng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sử dụng nút trái chuột để thực hiện nháy chuột, nháy đúp chuột và kéo thả chuột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78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3AFBC-2B76-4435-9F34-2FA1CD4F3F62}"/>
              </a:ext>
            </a:extLst>
          </p:cNvPr>
          <p:cNvSpPr txBox="1"/>
          <p:nvPr/>
        </p:nvSpPr>
        <p:spPr>
          <a:xfrm>
            <a:off x="1213199" y="2828939"/>
            <a:ext cx="10775605" cy="403187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trên của chuột máy tính thường có: nút trái, nút phải và bánh lăn.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thao tác sử dụng chuột: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Di chuyển chuột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Nháy chuột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Nháy nút phải chuột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Nháy đúp chuột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Kéo thả chuột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618087-6284-4714-8576-AC6CC7A52B1D}"/>
              </a:ext>
            </a:extLst>
          </p:cNvPr>
          <p:cNvSpPr/>
          <p:nvPr/>
        </p:nvSpPr>
        <p:spPr>
          <a:xfrm rot="16200000">
            <a:off x="-1086906" y="4482224"/>
            <a:ext cx="3567484" cy="761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7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7172" name="Picture 4" descr="Bàn phím máy tính là gì? các loại bàn phím và chức năng của nó - Wiki Máy  Tính">
            <a:extLst>
              <a:ext uri="{FF2B5EF4-FFF2-40B4-BE49-F238E27FC236}">
                <a16:creationId xmlns:a16="http://schemas.microsoft.com/office/drawing/2014/main" id="{2904E707-9EBC-4300-9E97-8B27333F2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1" y="3522307"/>
            <a:ext cx="9229538" cy="317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333DDF-703C-45C1-AE91-5CF07A8EE093}"/>
              </a:ext>
            </a:extLst>
          </p:cNvPr>
          <p:cNvSpPr/>
          <p:nvPr/>
        </p:nvSpPr>
        <p:spPr>
          <a:xfrm>
            <a:off x="3140073" y="4393427"/>
            <a:ext cx="5766816" cy="19872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DD338-DF54-4D0C-926E-DE0E5B08124F}"/>
              </a:ext>
            </a:extLst>
          </p:cNvPr>
          <p:cNvSpPr txBox="1"/>
          <p:nvPr/>
        </p:nvSpPr>
        <p:spPr>
          <a:xfrm>
            <a:off x="7674538" y="2937532"/>
            <a:ext cx="610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 máy tính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591224-26A9-4B4A-8B31-E796B23BA963}"/>
              </a:ext>
            </a:extLst>
          </p:cNvPr>
          <p:cNvSpPr txBox="1"/>
          <p:nvPr/>
        </p:nvSpPr>
        <p:spPr>
          <a:xfrm>
            <a:off x="26798" y="4900679"/>
            <a:ext cx="282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chính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3269769-053A-42AF-86E0-CB2318D54BD5}"/>
              </a:ext>
            </a:extLst>
          </p:cNvPr>
          <p:cNvCxnSpPr/>
          <p:nvPr/>
        </p:nvCxnSpPr>
        <p:spPr>
          <a:xfrm>
            <a:off x="2728553" y="5315712"/>
            <a:ext cx="411520" cy="25603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627309-1976-4343-B6AB-D4E52184877C}"/>
              </a:ext>
            </a:extLst>
          </p:cNvPr>
          <p:cNvSpPr txBox="1"/>
          <p:nvPr/>
        </p:nvSpPr>
        <p:spPr>
          <a:xfrm>
            <a:off x="1394643" y="2891610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hiểu về bàn phím máy tính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2A213CD-5D3E-4BE8-B061-766B5731E6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25" y="2825090"/>
            <a:ext cx="701101" cy="701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6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8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9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2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7170" name="Picture 2" descr="Công dụng của các phím chức năng trên bàn phím máy tính ...">
            <a:extLst>
              <a:ext uri="{FF2B5EF4-FFF2-40B4-BE49-F238E27FC236}">
                <a16:creationId xmlns:a16="http://schemas.microsoft.com/office/drawing/2014/main" id="{4992E884-0EFE-4E31-9A93-30B8E6DA7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/>
          <a:stretch/>
        </p:blipFill>
        <p:spPr bwMode="auto">
          <a:xfrm>
            <a:off x="3434766" y="3373177"/>
            <a:ext cx="8615966" cy="314675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57B613-FE88-4578-A842-68F94A9D252E}"/>
              </a:ext>
            </a:extLst>
          </p:cNvPr>
          <p:cNvSpPr txBox="1"/>
          <p:nvPr/>
        </p:nvSpPr>
        <p:spPr>
          <a:xfrm>
            <a:off x="292678" y="3570099"/>
            <a:ext cx="282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0858CA-F734-4497-B833-D4F587E98883}"/>
              </a:ext>
            </a:extLst>
          </p:cNvPr>
          <p:cNvSpPr txBox="1"/>
          <p:nvPr/>
        </p:nvSpPr>
        <p:spPr>
          <a:xfrm>
            <a:off x="291948" y="4705614"/>
            <a:ext cx="282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E7E8B2-C316-4076-99AB-FD8F9E3E6E18}"/>
              </a:ext>
            </a:extLst>
          </p:cNvPr>
          <p:cNvSpPr txBox="1"/>
          <p:nvPr/>
        </p:nvSpPr>
        <p:spPr>
          <a:xfrm>
            <a:off x="291948" y="4148863"/>
            <a:ext cx="282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E3F6C6-BEA2-4BF3-88D2-FDB512D171E3}"/>
              </a:ext>
            </a:extLst>
          </p:cNvPr>
          <p:cNvSpPr txBox="1"/>
          <p:nvPr/>
        </p:nvSpPr>
        <p:spPr>
          <a:xfrm>
            <a:off x="293539" y="5284378"/>
            <a:ext cx="3481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EB7E92-A283-48DF-912F-3DCCE5FE97D9}"/>
              </a:ext>
            </a:extLst>
          </p:cNvPr>
          <p:cNvSpPr txBox="1"/>
          <p:nvPr/>
        </p:nvSpPr>
        <p:spPr>
          <a:xfrm>
            <a:off x="291947" y="5835118"/>
            <a:ext cx="32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3DA3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 cùng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5F7434-CAE4-4E8C-BCAE-D09DA21DD7C9}"/>
              </a:ext>
            </a:extLst>
          </p:cNvPr>
          <p:cNvSpPr/>
          <p:nvPr/>
        </p:nvSpPr>
        <p:spPr>
          <a:xfrm>
            <a:off x="3645408" y="3505885"/>
            <a:ext cx="8253914" cy="458336"/>
          </a:xfrm>
          <a:prstGeom prst="rect">
            <a:avLst/>
          </a:prstGeom>
          <a:noFill/>
          <a:ln w="38100">
            <a:solidFill>
              <a:srgbClr val="FF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5B230E-6052-48BF-9CAA-8C53269DE647}"/>
              </a:ext>
            </a:extLst>
          </p:cNvPr>
          <p:cNvSpPr/>
          <p:nvPr/>
        </p:nvSpPr>
        <p:spPr>
          <a:xfrm>
            <a:off x="3645408" y="4032463"/>
            <a:ext cx="8253914" cy="494172"/>
          </a:xfrm>
          <a:prstGeom prst="rect">
            <a:avLst/>
          </a:prstGeom>
          <a:noFill/>
          <a:ln w="38100">
            <a:solidFill>
              <a:srgbClr val="C1EC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498D2E-FBB3-4EEE-9717-275A00AEAA9A}"/>
              </a:ext>
            </a:extLst>
          </p:cNvPr>
          <p:cNvSpPr/>
          <p:nvPr/>
        </p:nvSpPr>
        <p:spPr>
          <a:xfrm>
            <a:off x="3645408" y="4601394"/>
            <a:ext cx="8253914" cy="519173"/>
          </a:xfrm>
          <a:prstGeom prst="rect">
            <a:avLst/>
          </a:prstGeom>
          <a:noFill/>
          <a:ln w="38100">
            <a:solidFill>
              <a:srgbClr val="8A57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595235-1D1A-4D4C-979A-6750062E9ED7}"/>
              </a:ext>
            </a:extLst>
          </p:cNvPr>
          <p:cNvSpPr/>
          <p:nvPr/>
        </p:nvSpPr>
        <p:spPr>
          <a:xfrm>
            <a:off x="3645408" y="5192252"/>
            <a:ext cx="8253914" cy="524365"/>
          </a:xfrm>
          <a:prstGeom prst="rect">
            <a:avLst/>
          </a:prstGeom>
          <a:noFill/>
          <a:ln w="38100">
            <a:solidFill>
              <a:srgbClr val="33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9A7676C-ADCD-472D-8E9C-2BE66C172DD6}"/>
              </a:ext>
            </a:extLst>
          </p:cNvPr>
          <p:cNvSpPr/>
          <p:nvPr/>
        </p:nvSpPr>
        <p:spPr>
          <a:xfrm>
            <a:off x="3657600" y="5773521"/>
            <a:ext cx="8253914" cy="519173"/>
          </a:xfrm>
          <a:prstGeom prst="rect">
            <a:avLst/>
          </a:prstGeom>
          <a:noFill/>
          <a:ln w="38100">
            <a:solidFill>
              <a:srgbClr val="3DA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9A4491-9A25-40F2-8830-26D214217611}"/>
              </a:ext>
            </a:extLst>
          </p:cNvPr>
          <p:cNvCxnSpPr/>
          <p:nvPr/>
        </p:nvCxnSpPr>
        <p:spPr>
          <a:xfrm>
            <a:off x="2292096" y="3840480"/>
            <a:ext cx="881573" cy="0"/>
          </a:xfrm>
          <a:prstGeom prst="straightConnector1">
            <a:avLst/>
          </a:prstGeom>
          <a:ln w="57150">
            <a:solidFill>
              <a:srgbClr val="FF3B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B26BE63-28EE-428D-92D3-5A139653847C}"/>
              </a:ext>
            </a:extLst>
          </p:cNvPr>
          <p:cNvCxnSpPr/>
          <p:nvPr/>
        </p:nvCxnSpPr>
        <p:spPr>
          <a:xfrm>
            <a:off x="3211684" y="6102096"/>
            <a:ext cx="407188" cy="0"/>
          </a:xfrm>
          <a:prstGeom prst="straightConnector1">
            <a:avLst/>
          </a:prstGeom>
          <a:ln w="57150">
            <a:solidFill>
              <a:srgbClr val="C1EC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565884A-BC0D-40D6-ACE6-6F053EA59E3F}"/>
              </a:ext>
            </a:extLst>
          </p:cNvPr>
          <p:cNvCxnSpPr/>
          <p:nvPr/>
        </p:nvCxnSpPr>
        <p:spPr>
          <a:xfrm>
            <a:off x="2563342" y="4383024"/>
            <a:ext cx="881573" cy="0"/>
          </a:xfrm>
          <a:prstGeom prst="straightConnector1">
            <a:avLst/>
          </a:prstGeom>
          <a:ln w="57150">
            <a:solidFill>
              <a:srgbClr val="C1EC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0DA338B-5ED3-4C50-AEDE-71EC3AC16154}"/>
              </a:ext>
            </a:extLst>
          </p:cNvPr>
          <p:cNvCxnSpPr/>
          <p:nvPr/>
        </p:nvCxnSpPr>
        <p:spPr>
          <a:xfrm>
            <a:off x="2658546" y="4968240"/>
            <a:ext cx="881573" cy="0"/>
          </a:xfrm>
          <a:prstGeom prst="straightConnector1">
            <a:avLst/>
          </a:prstGeom>
          <a:ln w="57150">
            <a:solidFill>
              <a:srgbClr val="333F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5290948-4CD0-40E0-8711-7DA79E45086D}"/>
              </a:ext>
            </a:extLst>
          </p:cNvPr>
          <p:cNvCxnSpPr/>
          <p:nvPr/>
        </p:nvCxnSpPr>
        <p:spPr>
          <a:xfrm>
            <a:off x="2677291" y="5547360"/>
            <a:ext cx="881573" cy="0"/>
          </a:xfrm>
          <a:prstGeom prst="straightConnector1">
            <a:avLst/>
          </a:prstGeom>
          <a:ln w="57150">
            <a:solidFill>
              <a:srgbClr val="3DA3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9A8868B-E6B2-4FC8-BD4E-6023CEDC26E5}"/>
              </a:ext>
            </a:extLst>
          </p:cNvPr>
          <p:cNvSpPr/>
          <p:nvPr/>
        </p:nvSpPr>
        <p:spPr>
          <a:xfrm>
            <a:off x="7944851" y="4644980"/>
            <a:ext cx="423194" cy="4442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80DEE8-DEEF-4909-99A9-8DBF49B54436}"/>
              </a:ext>
            </a:extLst>
          </p:cNvPr>
          <p:cNvSpPr/>
          <p:nvPr/>
        </p:nvSpPr>
        <p:spPr>
          <a:xfrm>
            <a:off x="6293932" y="4653732"/>
            <a:ext cx="423194" cy="44422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9A6C94-06B8-448F-9FD6-88E2A19D8475}"/>
              </a:ext>
            </a:extLst>
          </p:cNvPr>
          <p:cNvSpPr/>
          <p:nvPr/>
        </p:nvSpPr>
        <p:spPr>
          <a:xfrm>
            <a:off x="5466349" y="2582331"/>
            <a:ext cx="3421620" cy="5801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phím có gai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094E23-60D4-4FD6-8850-B20A931FB300}"/>
              </a:ext>
            </a:extLst>
          </p:cNvPr>
          <p:cNvCxnSpPr>
            <a:cxnSpLocks/>
          </p:cNvCxnSpPr>
          <p:nvPr/>
        </p:nvCxnSpPr>
        <p:spPr>
          <a:xfrm flipH="1">
            <a:off x="6643504" y="3260679"/>
            <a:ext cx="593479" cy="1448006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BA3CA3-43C0-404B-AD9E-0D61F6540F17}"/>
              </a:ext>
            </a:extLst>
          </p:cNvPr>
          <p:cNvCxnSpPr>
            <a:cxnSpLocks/>
          </p:cNvCxnSpPr>
          <p:nvPr/>
        </p:nvCxnSpPr>
        <p:spPr>
          <a:xfrm>
            <a:off x="7350788" y="3258591"/>
            <a:ext cx="643670" cy="1376321"/>
          </a:xfrm>
          <a:prstGeom prst="straightConnector1">
            <a:avLst/>
          </a:prstGeom>
          <a:ln w="762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30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8" grpId="0"/>
      <p:bldP spid="30" grpId="0"/>
      <p:bldP spid="2" grpId="0" animBg="1"/>
      <p:bldP spid="38" grpId="0" animBg="1"/>
      <p:bldP spid="39" grpId="0" animBg="1"/>
      <p:bldP spid="40" grpId="0" animBg="1"/>
      <p:bldP spid="41" grpId="0" animBg="1"/>
      <p:bldP spid="9" grpId="0" animBg="1"/>
      <p:bldP spid="46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9A6C94-06B8-448F-9FD6-88E2A19D8475}"/>
              </a:ext>
            </a:extLst>
          </p:cNvPr>
          <p:cNvSpPr/>
          <p:nvPr/>
        </p:nvSpPr>
        <p:spPr>
          <a:xfrm>
            <a:off x="801560" y="2812904"/>
            <a:ext cx="10964994" cy="58019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điền các số và các chữ cái còn thiếu vào SGK/21.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3BFC125-D37C-4494-AD1D-0F6C1330D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92354"/>
              </p:ext>
            </p:extLst>
          </p:nvPr>
        </p:nvGraphicFramePr>
        <p:xfrm>
          <a:off x="3100517" y="3543007"/>
          <a:ext cx="7923960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589481050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0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27B5E3CD-3D1B-4A03-811C-BC368B48B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238109"/>
              </p:ext>
            </p:extLst>
          </p:nvPr>
        </p:nvGraphicFramePr>
        <p:xfrm>
          <a:off x="3471342" y="4357478"/>
          <a:ext cx="7923960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589481050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49" name="Table 4">
            <a:extLst>
              <a:ext uri="{FF2B5EF4-FFF2-40B4-BE49-F238E27FC236}">
                <a16:creationId xmlns:a16="http://schemas.microsoft.com/office/drawing/2014/main" id="{B34A4430-EAFE-4499-B1DD-DB2053F14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021882"/>
              </p:ext>
            </p:extLst>
          </p:nvPr>
        </p:nvGraphicFramePr>
        <p:xfrm>
          <a:off x="3892913" y="5174490"/>
          <a:ext cx="7131564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50" name="Table 4">
            <a:extLst>
              <a:ext uri="{FF2B5EF4-FFF2-40B4-BE49-F238E27FC236}">
                <a16:creationId xmlns:a16="http://schemas.microsoft.com/office/drawing/2014/main" id="{75DA3980-2735-439C-BA40-9A0D38FBA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16686"/>
              </p:ext>
            </p:extLst>
          </p:nvPr>
        </p:nvGraphicFramePr>
        <p:xfrm>
          <a:off x="4289111" y="5998760"/>
          <a:ext cx="5546772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7A948AFC-2AE6-49FD-A987-E30D3F284F0D}"/>
              </a:ext>
            </a:extLst>
          </p:cNvPr>
          <p:cNvSpPr txBox="1"/>
          <p:nvPr/>
        </p:nvSpPr>
        <p:spPr>
          <a:xfrm>
            <a:off x="349753" y="3684165"/>
            <a:ext cx="275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865C390-5399-4D01-A487-7BBB76BF70F2}"/>
              </a:ext>
            </a:extLst>
          </p:cNvPr>
          <p:cNvSpPr txBox="1"/>
          <p:nvPr/>
        </p:nvSpPr>
        <p:spPr>
          <a:xfrm>
            <a:off x="349753" y="5266913"/>
            <a:ext cx="356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ACA346-E869-454E-840C-248BE143424C}"/>
              </a:ext>
            </a:extLst>
          </p:cNvPr>
          <p:cNvSpPr txBox="1"/>
          <p:nvPr/>
        </p:nvSpPr>
        <p:spPr>
          <a:xfrm>
            <a:off x="349753" y="4475539"/>
            <a:ext cx="308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BF6621D-1BB4-4C48-935C-6ECEA41666E6}"/>
              </a:ext>
            </a:extLst>
          </p:cNvPr>
          <p:cNvSpPr txBox="1"/>
          <p:nvPr/>
        </p:nvSpPr>
        <p:spPr>
          <a:xfrm>
            <a:off x="349754" y="6058286"/>
            <a:ext cx="356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dưới</a:t>
            </a:r>
          </a:p>
        </p:txBody>
      </p:sp>
      <p:graphicFrame>
        <p:nvGraphicFramePr>
          <p:cNvPr id="75" name="Table 4">
            <a:extLst>
              <a:ext uri="{FF2B5EF4-FFF2-40B4-BE49-F238E27FC236}">
                <a16:creationId xmlns:a16="http://schemas.microsoft.com/office/drawing/2014/main" id="{D8E225E6-A2D8-49D9-AE84-010C038EA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36209"/>
              </p:ext>
            </p:extLst>
          </p:nvPr>
        </p:nvGraphicFramePr>
        <p:xfrm>
          <a:off x="3100517" y="3532996"/>
          <a:ext cx="7923960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589481050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76" name="Table 4">
            <a:extLst>
              <a:ext uri="{FF2B5EF4-FFF2-40B4-BE49-F238E27FC236}">
                <a16:creationId xmlns:a16="http://schemas.microsoft.com/office/drawing/2014/main" id="{BBD2FDFB-A46C-4DB3-8A3D-83BA3989E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54960"/>
              </p:ext>
            </p:extLst>
          </p:nvPr>
        </p:nvGraphicFramePr>
        <p:xfrm>
          <a:off x="3471342" y="4347467"/>
          <a:ext cx="7923960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589481050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77" name="Table 4">
            <a:extLst>
              <a:ext uri="{FF2B5EF4-FFF2-40B4-BE49-F238E27FC236}">
                <a16:creationId xmlns:a16="http://schemas.microsoft.com/office/drawing/2014/main" id="{B174511C-B5FD-4F85-B23F-22400644B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945824"/>
              </p:ext>
            </p:extLst>
          </p:nvPr>
        </p:nvGraphicFramePr>
        <p:xfrm>
          <a:off x="3892913" y="5164479"/>
          <a:ext cx="7131564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236619992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539484336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  <p:graphicFrame>
        <p:nvGraphicFramePr>
          <p:cNvPr id="78" name="Table 4">
            <a:extLst>
              <a:ext uri="{FF2B5EF4-FFF2-40B4-BE49-F238E27FC236}">
                <a16:creationId xmlns:a16="http://schemas.microsoft.com/office/drawing/2014/main" id="{A93E265F-F345-43CA-B418-C091A5049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661525"/>
              </p:ext>
            </p:extLst>
          </p:nvPr>
        </p:nvGraphicFramePr>
        <p:xfrm>
          <a:off x="4289111" y="5976557"/>
          <a:ext cx="5546772" cy="802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396">
                  <a:extLst>
                    <a:ext uri="{9D8B030D-6E8A-4147-A177-3AD203B41FA5}">
                      <a16:colId xmlns:a16="http://schemas.microsoft.com/office/drawing/2014/main" val="3657721754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42327289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3957506253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03762489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043778588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1648002826"/>
                    </a:ext>
                  </a:extLst>
                </a:gridCol>
                <a:gridCol w="792396">
                  <a:extLst>
                    <a:ext uri="{9D8B030D-6E8A-4147-A177-3AD203B41FA5}">
                      <a16:colId xmlns:a16="http://schemas.microsoft.com/office/drawing/2014/main" val="2334035902"/>
                    </a:ext>
                  </a:extLst>
                </a:gridCol>
              </a:tblGrid>
              <a:tr h="8022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57005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76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ple MacBook Pro Apple MacBook (Retina, 12&amp;quot;, 2017) Laptop Vector Graphics,  PNG, 1000x1000px, Apple Macbook Pro, Apple, Computer, Computer Monitor  Accessory, Computer Monitors Download Free">
            <a:extLst>
              <a:ext uri="{FF2B5EF4-FFF2-40B4-BE49-F238E27FC236}">
                <a16:creationId xmlns:a16="http://schemas.microsoft.com/office/drawing/2014/main" id="{DCE20AEA-A5C4-43BC-9B35-72AD7526E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854" r="94268">
                        <a14:foregroundMark x1="7439" y1="76463" x2="14024" y2="76463"/>
                        <a14:foregroundMark x1="5854" y1="75732" x2="8293" y2="75732"/>
                        <a14:foregroundMark x1="90244" y1="76585" x2="94268" y2="76220"/>
                        <a14:foregroundMark x1="92927" y1="75854" x2="93902" y2="75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1" y="-2824316"/>
            <a:ext cx="12339483" cy="1233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Marvellous Bright Ideas (Chicken Dance) - 27th April 2020_Trim (2)">
            <a:hlinkClick r:id="" action="ppaction://media"/>
            <a:extLst>
              <a:ext uri="{FF2B5EF4-FFF2-40B4-BE49-F238E27FC236}">
                <a16:creationId xmlns:a16="http://schemas.microsoft.com/office/drawing/2014/main" id="{CD8F6DAF-7289-416F-8539-25F79BBD83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00981" y="521110"/>
            <a:ext cx="8672051" cy="541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6770542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F7A6E-E0B4-4C4F-9149-D931CBD64D05}"/>
              </a:ext>
            </a:extLst>
          </p:cNvPr>
          <p:cNvSpPr txBox="1"/>
          <p:nvPr/>
        </p:nvSpPr>
        <p:spPr>
          <a:xfrm>
            <a:off x="1673884" y="2915580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 đặt tay trên bàn phím máy tính.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2AE6D2-8094-45EA-A655-AF1F6E2EB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80" y="2788449"/>
            <a:ext cx="701101" cy="731583"/>
          </a:xfrm>
          <a:prstGeom prst="rect">
            <a:avLst/>
          </a:prstGeom>
        </p:spPr>
      </p:pic>
      <p:pic>
        <p:nvPicPr>
          <p:cNvPr id="8194" name="Picture 2" descr="Cách luyện gõ 10 ngón, đánh máy 10 ngón trong 1 tuần">
            <a:extLst>
              <a:ext uri="{FF2B5EF4-FFF2-40B4-BE49-F238E27FC236}">
                <a16:creationId xmlns:a16="http://schemas.microsoft.com/office/drawing/2014/main" id="{2CF700CB-20FB-471E-A4C6-5167E579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2134018" y="3569448"/>
            <a:ext cx="8181324" cy="32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46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F7A6E-E0B4-4C4F-9149-D931CBD64D05}"/>
              </a:ext>
            </a:extLst>
          </p:cNvPr>
          <p:cNvSpPr txBox="1"/>
          <p:nvPr/>
        </p:nvSpPr>
        <p:spPr>
          <a:xfrm>
            <a:off x="1673884" y="2915580"/>
            <a:ext cx="1029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 đặt tay trên bàn phím máy tính.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2AE6D2-8094-45EA-A655-AF1F6E2EB5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280" y="2788449"/>
            <a:ext cx="701101" cy="731583"/>
          </a:xfrm>
          <a:prstGeom prst="rect">
            <a:avLst/>
          </a:prstGeom>
        </p:spPr>
      </p:pic>
      <p:pic>
        <p:nvPicPr>
          <p:cNvPr id="8194" name="Picture 2" descr="Cách luyện gõ 10 ngón, đánh máy 10 ngón trong 1 tuần">
            <a:extLst>
              <a:ext uri="{FF2B5EF4-FFF2-40B4-BE49-F238E27FC236}">
                <a16:creationId xmlns:a16="http://schemas.microsoft.com/office/drawing/2014/main" id="{2CF700CB-20FB-471E-A4C6-5167E579F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 bwMode="auto">
          <a:xfrm>
            <a:off x="6989496" y="3967454"/>
            <a:ext cx="5202504" cy="289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3D2D22-8F93-4F1D-AE33-B8C7824F3861}"/>
              </a:ext>
            </a:extLst>
          </p:cNvPr>
          <p:cNvSpPr txBox="1"/>
          <p:nvPr/>
        </p:nvSpPr>
        <p:spPr>
          <a:xfrm>
            <a:off x="472227" y="3904583"/>
            <a:ext cx="6389687" cy="267765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bàn tay đặy nhẹ lên bàn phím.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ngón trỏ đặt trên hai phím có gai (F, J)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Hai ngón cái đặt trên phím cách</a:t>
            </a:r>
          </a:p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ngón khác đặt nhệ trên các phím như hình bên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FA0C5-DF58-4C25-BC1A-31697C89BC3A}"/>
              </a:ext>
            </a:extLst>
          </p:cNvPr>
          <p:cNvSpPr/>
          <p:nvPr/>
        </p:nvSpPr>
        <p:spPr>
          <a:xfrm>
            <a:off x="7607808" y="4983162"/>
            <a:ext cx="3389376" cy="442277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8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11266" name="Picture 2" descr="Homework - Free education icons">
            <a:hlinkClick r:id="rId8" action="ppaction://hlinkfile"/>
            <a:extLst>
              <a:ext uri="{FF2B5EF4-FFF2-40B4-BE49-F238E27FC236}">
                <a16:creationId xmlns:a16="http://schemas.microsoft.com/office/drawing/2014/main" id="{886A4BAD-9C91-46F5-8BD8-E9527730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21" y="2905109"/>
            <a:ext cx="3633899" cy="363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385862D6-8B07-43A4-AAF7-B87BA9D8477A}"/>
              </a:ext>
            </a:extLst>
          </p:cNvPr>
          <p:cNvSpPr/>
          <p:nvPr/>
        </p:nvSpPr>
        <p:spPr>
          <a:xfrm>
            <a:off x="1105087" y="2045165"/>
            <a:ext cx="3890776" cy="676032"/>
          </a:xfrm>
          <a:prstGeom prst="homePlate">
            <a:avLst/>
          </a:prstGeom>
          <a:solidFill>
            <a:schemeClr val="accent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MH_SubTitle_1">
            <a:extLst>
              <a:ext uri="{FF2B5EF4-FFF2-40B4-BE49-F238E27FC236}">
                <a16:creationId xmlns:a16="http://schemas.microsoft.com/office/drawing/2014/main" id="{B93FC7F4-0BEF-4C7F-B827-DC81682145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83725" y="2141006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32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32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33" name="组合 3">
            <a:extLst>
              <a:ext uri="{FF2B5EF4-FFF2-40B4-BE49-F238E27FC236}">
                <a16:creationId xmlns:a16="http://schemas.microsoft.com/office/drawing/2014/main" id="{2CB83F0F-1113-4C64-8C89-97FB781D5A60}"/>
              </a:ext>
            </a:extLst>
          </p:cNvPr>
          <p:cNvGrpSpPr/>
          <p:nvPr/>
        </p:nvGrpSpPr>
        <p:grpSpPr>
          <a:xfrm>
            <a:off x="0" y="2067797"/>
            <a:ext cx="4995863" cy="766451"/>
            <a:chOff x="3517900" y="2778521"/>
            <a:chExt cx="4995863" cy="766451"/>
          </a:xfrm>
        </p:grpSpPr>
        <p:sp>
          <p:nvSpPr>
            <p:cNvPr id="34" name="MH_Other_4">
              <a:extLst>
                <a:ext uri="{FF2B5EF4-FFF2-40B4-BE49-F238E27FC236}">
                  <a16:creationId xmlns:a16="http://schemas.microsoft.com/office/drawing/2014/main" id="{3279BAA4-089C-497E-BC74-70BAA3FA56E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MH_Other_5">
              <a:extLst>
                <a:ext uri="{FF2B5EF4-FFF2-40B4-BE49-F238E27FC236}">
                  <a16:creationId xmlns:a16="http://schemas.microsoft.com/office/drawing/2014/main" id="{C024915C-924E-4A54-AC2F-7B5AD132E89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方正舒体" panose="02010601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Times New Roman" panose="02020603050405020304" pitchFamily="18" charset="0"/>
                <a:ea typeface="方正舒体" panose="0201060103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36" name="MH_Other_6">
              <a:extLst>
                <a:ext uri="{FF2B5EF4-FFF2-40B4-BE49-F238E27FC236}">
                  <a16:creationId xmlns:a16="http://schemas.microsoft.com/office/drawing/2014/main" id="{F638260A-F48E-4760-8C72-936CE97393EE}"/>
                </a:ext>
              </a:extLst>
            </p:cNvPr>
            <p:cNvCxnSpPr/>
            <p:nvPr>
              <p:custDataLst>
                <p:tags r:id="rId5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085F51F-D3C7-413F-8499-647595AD44A2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C616-A28E-4222-9EB9-94F35A25419A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67B9D-4425-468B-9315-4A13EE433717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946C7B-47CA-42D0-AD94-826017E5A06A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7691C1-12B7-4658-957D-065EDB5EF676}"/>
              </a:ext>
            </a:extLst>
          </p:cNvPr>
          <p:cNvSpPr txBox="1"/>
          <p:nvPr/>
        </p:nvSpPr>
        <p:spPr>
          <a:xfrm>
            <a:off x="1395043" y="2914290"/>
            <a:ext cx="10684815" cy="9541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bàn phím có khu vực chính bao gồm: hàng phím số, hàng phím trên, hàng phím cơ sở, hàng phím dưới và hàng phím dưới cùng.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451D9-4B8F-4883-8F8D-6B7F6AC40250}"/>
              </a:ext>
            </a:extLst>
          </p:cNvPr>
          <p:cNvSpPr txBox="1"/>
          <p:nvPr/>
        </p:nvSpPr>
        <p:spPr>
          <a:xfrm>
            <a:off x="1395043" y="3982362"/>
            <a:ext cx="10684815" cy="2677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phím có gai nằm ở hàng phím cơ sở, phím cách nằm ở hàng phím dưới cùng.</a:t>
            </a:r>
          </a:p>
          <a:p>
            <a:pPr marL="285750" indent="-285750">
              <a:buFontTx/>
              <a:buChar char="-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đặt tay lên bàn phím:</a:t>
            </a:r>
          </a:p>
          <a:p>
            <a:pPr lvl="1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bàn tay đặt nhẹ lên bàn phím</a:t>
            </a:r>
          </a:p>
          <a:p>
            <a:pPr lvl="1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ngón trỏ đặt trên hai phím có gai F, J</a:t>
            </a:r>
          </a:p>
          <a:p>
            <a:pPr lvl="1"/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Hai ngón cái đặt trên phím cách.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2CBBC-5DDC-488E-B2CC-79495B221B8F}"/>
              </a:ext>
            </a:extLst>
          </p:cNvPr>
          <p:cNvSpPr/>
          <p:nvPr/>
        </p:nvSpPr>
        <p:spPr>
          <a:xfrm rot="16200000">
            <a:off x="-1086906" y="4482224"/>
            <a:ext cx="3567484" cy="7618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2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54577" y="354335"/>
            <a:ext cx="614363" cy="392543"/>
            <a:chOff x="3672114" y="-827314"/>
            <a:chExt cx="396844" cy="1428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2">
            <a:extLst>
              <a:ext uri="{FF2B5EF4-FFF2-40B4-BE49-F238E27FC236}">
                <a16:creationId xmlns:a16="http://schemas.microsoft.com/office/drawing/2014/main" id="{7D4A1BDC-834D-4509-A8EA-63A9EC95E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-1382617">
            <a:off x="423304" y="4231533"/>
            <a:ext cx="1845315" cy="2838641"/>
          </a:xfrm>
          <a:prstGeom prst="rect">
            <a:avLst/>
          </a:prstGeom>
        </p:spPr>
      </p:pic>
      <p:pic>
        <p:nvPicPr>
          <p:cNvPr id="60" name="Picture 3">
            <a:extLst>
              <a:ext uri="{FF2B5EF4-FFF2-40B4-BE49-F238E27FC236}">
                <a16:creationId xmlns:a16="http://schemas.microsoft.com/office/drawing/2014/main" id="{7A114799-17C6-4785-AFBC-B48BC5E648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2364">
            <a:off x="9963401" y="261023"/>
            <a:ext cx="1840643" cy="1892249"/>
          </a:xfrm>
          <a:prstGeom prst="rect">
            <a:avLst/>
          </a:prstGeom>
        </p:spPr>
      </p:pic>
      <p:sp>
        <p:nvSpPr>
          <p:cNvPr id="61" name="Freeform 9">
            <a:extLst>
              <a:ext uri="{FF2B5EF4-FFF2-40B4-BE49-F238E27FC236}">
                <a16:creationId xmlns:a16="http://schemas.microsoft.com/office/drawing/2014/main" id="{9B351B3D-3A6A-4041-84CE-82BF9B98F7A3}"/>
              </a:ext>
            </a:extLst>
          </p:cNvPr>
          <p:cNvSpPr/>
          <p:nvPr/>
        </p:nvSpPr>
        <p:spPr>
          <a:xfrm rot="1006921">
            <a:off x="9721961" y="5170226"/>
            <a:ext cx="1909764" cy="1957638"/>
          </a:xfrm>
          <a:custGeom>
            <a:avLst/>
            <a:gdLst/>
            <a:ahLst/>
            <a:cxnLst/>
            <a:rect l="l" t="t" r="r" b="b"/>
            <a:pathLst>
              <a:path w="6350000" h="6347460">
                <a:moveTo>
                  <a:pt x="6350000" y="532130"/>
                </a:moveTo>
                <a:cubicBezTo>
                  <a:pt x="6350000" y="463550"/>
                  <a:pt x="6315710" y="402590"/>
                  <a:pt x="6263640" y="367030"/>
                </a:cubicBezTo>
                <a:cubicBezTo>
                  <a:pt x="6273800" y="360680"/>
                  <a:pt x="6282690" y="353060"/>
                  <a:pt x="6290310" y="344170"/>
                </a:cubicBezTo>
                <a:cubicBezTo>
                  <a:pt x="6328410" y="306070"/>
                  <a:pt x="6350000" y="255270"/>
                  <a:pt x="6350000" y="201930"/>
                </a:cubicBezTo>
                <a:cubicBezTo>
                  <a:pt x="6350000" y="148590"/>
                  <a:pt x="6328410" y="96520"/>
                  <a:pt x="6290310" y="59690"/>
                </a:cubicBezTo>
                <a:cubicBezTo>
                  <a:pt x="6252210" y="21590"/>
                  <a:pt x="6200140" y="0"/>
                  <a:pt x="6148070" y="0"/>
                </a:cubicBezTo>
                <a:cubicBezTo>
                  <a:pt x="6094730" y="0"/>
                  <a:pt x="6042660" y="21590"/>
                  <a:pt x="6005830" y="59690"/>
                </a:cubicBezTo>
                <a:cubicBezTo>
                  <a:pt x="5996940" y="68580"/>
                  <a:pt x="5990590" y="77470"/>
                  <a:pt x="5982970" y="86360"/>
                </a:cubicBezTo>
                <a:cubicBezTo>
                  <a:pt x="5946140" y="34290"/>
                  <a:pt x="5886450" y="0"/>
                  <a:pt x="5817870" y="0"/>
                </a:cubicBezTo>
                <a:cubicBezTo>
                  <a:pt x="5749290" y="0"/>
                  <a:pt x="5689600" y="34290"/>
                  <a:pt x="5652770" y="86360"/>
                </a:cubicBezTo>
                <a:cubicBezTo>
                  <a:pt x="5615940" y="34290"/>
                  <a:pt x="5556250" y="0"/>
                  <a:pt x="5487670" y="0"/>
                </a:cubicBezTo>
                <a:cubicBezTo>
                  <a:pt x="5419090" y="0"/>
                  <a:pt x="5359400" y="34290"/>
                  <a:pt x="5322570" y="86360"/>
                </a:cubicBezTo>
                <a:cubicBezTo>
                  <a:pt x="5285740" y="34290"/>
                  <a:pt x="5226050" y="0"/>
                  <a:pt x="5157470" y="0"/>
                </a:cubicBezTo>
                <a:cubicBezTo>
                  <a:pt x="5088890" y="0"/>
                  <a:pt x="5027930" y="34290"/>
                  <a:pt x="4992370" y="86360"/>
                </a:cubicBezTo>
                <a:cubicBezTo>
                  <a:pt x="4955540" y="34290"/>
                  <a:pt x="4894580" y="0"/>
                  <a:pt x="4827270" y="0"/>
                </a:cubicBezTo>
                <a:cubicBezTo>
                  <a:pt x="4758690" y="0"/>
                  <a:pt x="4699000" y="34290"/>
                  <a:pt x="4662170" y="86360"/>
                </a:cubicBezTo>
                <a:cubicBezTo>
                  <a:pt x="4625340" y="34290"/>
                  <a:pt x="4565650" y="0"/>
                  <a:pt x="4497070" y="0"/>
                </a:cubicBezTo>
                <a:cubicBezTo>
                  <a:pt x="4428490" y="0"/>
                  <a:pt x="4368800" y="34290"/>
                  <a:pt x="4331970" y="86360"/>
                </a:cubicBezTo>
                <a:cubicBezTo>
                  <a:pt x="4295140" y="34290"/>
                  <a:pt x="4235450" y="0"/>
                  <a:pt x="4166870" y="0"/>
                </a:cubicBezTo>
                <a:cubicBezTo>
                  <a:pt x="4098290" y="0"/>
                  <a:pt x="4038600" y="34290"/>
                  <a:pt x="4001770" y="86360"/>
                </a:cubicBezTo>
                <a:cubicBezTo>
                  <a:pt x="3964940" y="34290"/>
                  <a:pt x="3903980" y="0"/>
                  <a:pt x="3836670" y="0"/>
                </a:cubicBezTo>
                <a:cubicBezTo>
                  <a:pt x="3768090" y="0"/>
                  <a:pt x="3707130" y="34290"/>
                  <a:pt x="3671570" y="86360"/>
                </a:cubicBezTo>
                <a:cubicBezTo>
                  <a:pt x="3634740" y="34290"/>
                  <a:pt x="3575050" y="0"/>
                  <a:pt x="3506470" y="0"/>
                </a:cubicBezTo>
                <a:cubicBezTo>
                  <a:pt x="3437890" y="0"/>
                  <a:pt x="3378200" y="34290"/>
                  <a:pt x="3341370" y="86360"/>
                </a:cubicBezTo>
                <a:cubicBezTo>
                  <a:pt x="3304540" y="34290"/>
                  <a:pt x="3244850" y="0"/>
                  <a:pt x="3176270" y="0"/>
                </a:cubicBezTo>
                <a:cubicBezTo>
                  <a:pt x="3107690" y="0"/>
                  <a:pt x="3048000" y="34290"/>
                  <a:pt x="3011170" y="86360"/>
                </a:cubicBezTo>
                <a:cubicBezTo>
                  <a:pt x="2974340" y="34290"/>
                  <a:pt x="2914650" y="0"/>
                  <a:pt x="2846070" y="0"/>
                </a:cubicBezTo>
                <a:cubicBezTo>
                  <a:pt x="2777490" y="0"/>
                  <a:pt x="2716530" y="34290"/>
                  <a:pt x="2680970" y="86360"/>
                </a:cubicBezTo>
                <a:cubicBezTo>
                  <a:pt x="2644140" y="34290"/>
                  <a:pt x="2583180" y="0"/>
                  <a:pt x="2515870" y="0"/>
                </a:cubicBezTo>
                <a:cubicBezTo>
                  <a:pt x="2447290" y="0"/>
                  <a:pt x="2387600" y="34290"/>
                  <a:pt x="2350770" y="86360"/>
                </a:cubicBezTo>
                <a:cubicBezTo>
                  <a:pt x="2313940" y="34290"/>
                  <a:pt x="2254250" y="0"/>
                  <a:pt x="2185670" y="0"/>
                </a:cubicBezTo>
                <a:cubicBezTo>
                  <a:pt x="2117090" y="0"/>
                  <a:pt x="2057400" y="34290"/>
                  <a:pt x="2020570" y="86360"/>
                </a:cubicBezTo>
                <a:cubicBezTo>
                  <a:pt x="1983740" y="34290"/>
                  <a:pt x="1924050" y="0"/>
                  <a:pt x="1855470" y="0"/>
                </a:cubicBezTo>
                <a:cubicBezTo>
                  <a:pt x="1786890" y="0"/>
                  <a:pt x="1727200" y="34290"/>
                  <a:pt x="1690370" y="86360"/>
                </a:cubicBezTo>
                <a:cubicBezTo>
                  <a:pt x="1653540" y="34290"/>
                  <a:pt x="1593850" y="0"/>
                  <a:pt x="1525270" y="0"/>
                </a:cubicBezTo>
                <a:cubicBezTo>
                  <a:pt x="1456690" y="0"/>
                  <a:pt x="1395730" y="34290"/>
                  <a:pt x="1360170" y="86360"/>
                </a:cubicBezTo>
                <a:cubicBezTo>
                  <a:pt x="1324610" y="34290"/>
                  <a:pt x="1263650" y="0"/>
                  <a:pt x="1195070" y="0"/>
                </a:cubicBezTo>
                <a:cubicBezTo>
                  <a:pt x="1126490" y="0"/>
                  <a:pt x="1066800" y="34290"/>
                  <a:pt x="1029970" y="86360"/>
                </a:cubicBezTo>
                <a:cubicBezTo>
                  <a:pt x="990600" y="34290"/>
                  <a:pt x="930910" y="0"/>
                  <a:pt x="862330" y="0"/>
                </a:cubicBezTo>
                <a:cubicBezTo>
                  <a:pt x="793750" y="0"/>
                  <a:pt x="734060" y="34290"/>
                  <a:pt x="697230" y="86360"/>
                </a:cubicBezTo>
                <a:cubicBezTo>
                  <a:pt x="660400" y="34290"/>
                  <a:pt x="600710" y="0"/>
                  <a:pt x="532130" y="0"/>
                </a:cubicBezTo>
                <a:cubicBezTo>
                  <a:pt x="463550" y="0"/>
                  <a:pt x="402590" y="34290"/>
                  <a:pt x="367030" y="86360"/>
                </a:cubicBezTo>
                <a:cubicBezTo>
                  <a:pt x="360680" y="76200"/>
                  <a:pt x="353060" y="67310"/>
                  <a:pt x="344170" y="59690"/>
                </a:cubicBezTo>
                <a:cubicBezTo>
                  <a:pt x="306070" y="21590"/>
                  <a:pt x="254000" y="0"/>
                  <a:pt x="201930" y="0"/>
                </a:cubicBezTo>
                <a:cubicBezTo>
                  <a:pt x="148590" y="0"/>
                  <a:pt x="96520" y="21590"/>
                  <a:pt x="59690" y="59690"/>
                </a:cubicBezTo>
                <a:cubicBezTo>
                  <a:pt x="21590" y="96520"/>
                  <a:pt x="0" y="148590"/>
                  <a:pt x="0" y="201930"/>
                </a:cubicBezTo>
                <a:cubicBezTo>
                  <a:pt x="0" y="255270"/>
                  <a:pt x="21590" y="307340"/>
                  <a:pt x="59690" y="344170"/>
                </a:cubicBezTo>
                <a:cubicBezTo>
                  <a:pt x="68580" y="353060"/>
                  <a:pt x="77470" y="359410"/>
                  <a:pt x="86360" y="367030"/>
                </a:cubicBezTo>
                <a:cubicBezTo>
                  <a:pt x="34290" y="403860"/>
                  <a:pt x="0" y="463550"/>
                  <a:pt x="0" y="532130"/>
                </a:cubicBezTo>
                <a:cubicBezTo>
                  <a:pt x="0" y="600710"/>
                  <a:pt x="34290" y="660400"/>
                  <a:pt x="86360" y="697230"/>
                </a:cubicBezTo>
                <a:cubicBezTo>
                  <a:pt x="34290" y="734060"/>
                  <a:pt x="0" y="793750"/>
                  <a:pt x="0" y="862330"/>
                </a:cubicBezTo>
                <a:cubicBezTo>
                  <a:pt x="0" y="930910"/>
                  <a:pt x="34290" y="990600"/>
                  <a:pt x="86360" y="1027430"/>
                </a:cubicBezTo>
                <a:cubicBezTo>
                  <a:pt x="34290" y="1064260"/>
                  <a:pt x="0" y="1123950"/>
                  <a:pt x="0" y="1192530"/>
                </a:cubicBezTo>
                <a:cubicBezTo>
                  <a:pt x="0" y="1261110"/>
                  <a:pt x="34290" y="1322070"/>
                  <a:pt x="86360" y="1357630"/>
                </a:cubicBezTo>
                <a:cubicBezTo>
                  <a:pt x="34290" y="1393190"/>
                  <a:pt x="0" y="1454150"/>
                  <a:pt x="0" y="1522730"/>
                </a:cubicBezTo>
                <a:cubicBezTo>
                  <a:pt x="0" y="1591310"/>
                  <a:pt x="34290" y="1651000"/>
                  <a:pt x="86360" y="1687830"/>
                </a:cubicBezTo>
                <a:cubicBezTo>
                  <a:pt x="34290" y="1724660"/>
                  <a:pt x="0" y="1784350"/>
                  <a:pt x="0" y="1852930"/>
                </a:cubicBezTo>
                <a:cubicBezTo>
                  <a:pt x="0" y="1921510"/>
                  <a:pt x="34290" y="1981200"/>
                  <a:pt x="86360" y="2018030"/>
                </a:cubicBezTo>
                <a:cubicBezTo>
                  <a:pt x="34290" y="2054860"/>
                  <a:pt x="0" y="2114550"/>
                  <a:pt x="0" y="2183130"/>
                </a:cubicBezTo>
                <a:cubicBezTo>
                  <a:pt x="0" y="2251710"/>
                  <a:pt x="34290" y="2311400"/>
                  <a:pt x="86360" y="2348230"/>
                </a:cubicBezTo>
                <a:cubicBezTo>
                  <a:pt x="34290" y="2385060"/>
                  <a:pt x="0" y="2444750"/>
                  <a:pt x="0" y="2513330"/>
                </a:cubicBezTo>
                <a:cubicBezTo>
                  <a:pt x="0" y="2581910"/>
                  <a:pt x="34290" y="2642870"/>
                  <a:pt x="86360" y="2678430"/>
                </a:cubicBezTo>
                <a:cubicBezTo>
                  <a:pt x="34290" y="2713990"/>
                  <a:pt x="0" y="2774950"/>
                  <a:pt x="0" y="2843530"/>
                </a:cubicBezTo>
                <a:cubicBezTo>
                  <a:pt x="0" y="2912110"/>
                  <a:pt x="34290" y="2971800"/>
                  <a:pt x="86360" y="3008630"/>
                </a:cubicBezTo>
                <a:cubicBezTo>
                  <a:pt x="34290" y="3045460"/>
                  <a:pt x="0" y="3105150"/>
                  <a:pt x="0" y="3173730"/>
                </a:cubicBezTo>
                <a:cubicBezTo>
                  <a:pt x="0" y="3242310"/>
                  <a:pt x="34290" y="3302000"/>
                  <a:pt x="86360" y="3338830"/>
                </a:cubicBezTo>
                <a:cubicBezTo>
                  <a:pt x="34290" y="3375660"/>
                  <a:pt x="0" y="3435350"/>
                  <a:pt x="0" y="3503930"/>
                </a:cubicBezTo>
                <a:cubicBezTo>
                  <a:pt x="0" y="3572510"/>
                  <a:pt x="34290" y="3633470"/>
                  <a:pt x="86360" y="3669030"/>
                </a:cubicBezTo>
                <a:cubicBezTo>
                  <a:pt x="34290" y="3705860"/>
                  <a:pt x="0" y="3766820"/>
                  <a:pt x="0" y="3834130"/>
                </a:cubicBezTo>
                <a:cubicBezTo>
                  <a:pt x="0" y="3901440"/>
                  <a:pt x="34290" y="3962400"/>
                  <a:pt x="86360" y="3999230"/>
                </a:cubicBezTo>
                <a:cubicBezTo>
                  <a:pt x="34290" y="4036060"/>
                  <a:pt x="0" y="4095750"/>
                  <a:pt x="0" y="4164330"/>
                </a:cubicBezTo>
                <a:cubicBezTo>
                  <a:pt x="0" y="4232910"/>
                  <a:pt x="34290" y="4292600"/>
                  <a:pt x="86360" y="4329430"/>
                </a:cubicBezTo>
                <a:cubicBezTo>
                  <a:pt x="34290" y="4366260"/>
                  <a:pt x="0" y="4425950"/>
                  <a:pt x="0" y="4494530"/>
                </a:cubicBezTo>
                <a:cubicBezTo>
                  <a:pt x="0" y="4563110"/>
                  <a:pt x="34290" y="4622800"/>
                  <a:pt x="86360" y="4659630"/>
                </a:cubicBezTo>
                <a:cubicBezTo>
                  <a:pt x="34290" y="4696460"/>
                  <a:pt x="0" y="4756150"/>
                  <a:pt x="0" y="4824730"/>
                </a:cubicBezTo>
                <a:cubicBezTo>
                  <a:pt x="0" y="4893310"/>
                  <a:pt x="34290" y="4954270"/>
                  <a:pt x="86360" y="4989830"/>
                </a:cubicBezTo>
                <a:cubicBezTo>
                  <a:pt x="34290" y="5025390"/>
                  <a:pt x="0" y="5086350"/>
                  <a:pt x="0" y="5154930"/>
                </a:cubicBezTo>
                <a:cubicBezTo>
                  <a:pt x="0" y="5223510"/>
                  <a:pt x="34290" y="5283200"/>
                  <a:pt x="86360" y="5320030"/>
                </a:cubicBezTo>
                <a:cubicBezTo>
                  <a:pt x="34290" y="5356860"/>
                  <a:pt x="0" y="5416550"/>
                  <a:pt x="0" y="5485130"/>
                </a:cubicBezTo>
                <a:cubicBezTo>
                  <a:pt x="0" y="5553710"/>
                  <a:pt x="34290" y="5613400"/>
                  <a:pt x="86360" y="5650230"/>
                </a:cubicBezTo>
                <a:cubicBezTo>
                  <a:pt x="34290" y="5687060"/>
                  <a:pt x="0" y="5746750"/>
                  <a:pt x="0" y="5815330"/>
                </a:cubicBezTo>
                <a:cubicBezTo>
                  <a:pt x="0" y="5883910"/>
                  <a:pt x="34290" y="5944870"/>
                  <a:pt x="86360" y="5980430"/>
                </a:cubicBezTo>
                <a:cubicBezTo>
                  <a:pt x="76200" y="5986780"/>
                  <a:pt x="67310" y="5994400"/>
                  <a:pt x="59690" y="6003290"/>
                </a:cubicBezTo>
                <a:cubicBezTo>
                  <a:pt x="22860" y="6041390"/>
                  <a:pt x="0" y="6093460"/>
                  <a:pt x="0" y="6145530"/>
                </a:cubicBezTo>
                <a:cubicBezTo>
                  <a:pt x="0" y="6198870"/>
                  <a:pt x="20320" y="6249670"/>
                  <a:pt x="59690" y="6287770"/>
                </a:cubicBezTo>
                <a:cubicBezTo>
                  <a:pt x="97790" y="6325870"/>
                  <a:pt x="148590" y="6347460"/>
                  <a:pt x="201930" y="6347460"/>
                </a:cubicBezTo>
                <a:cubicBezTo>
                  <a:pt x="256540" y="6347460"/>
                  <a:pt x="307340" y="6325870"/>
                  <a:pt x="344170" y="6287770"/>
                </a:cubicBezTo>
                <a:cubicBezTo>
                  <a:pt x="353060" y="6278880"/>
                  <a:pt x="359410" y="6269990"/>
                  <a:pt x="367030" y="6261100"/>
                </a:cubicBezTo>
                <a:cubicBezTo>
                  <a:pt x="403860" y="6313170"/>
                  <a:pt x="463550" y="6347460"/>
                  <a:pt x="532130" y="6347460"/>
                </a:cubicBezTo>
                <a:cubicBezTo>
                  <a:pt x="600710" y="6347460"/>
                  <a:pt x="660400" y="6313170"/>
                  <a:pt x="697230" y="6261100"/>
                </a:cubicBezTo>
                <a:cubicBezTo>
                  <a:pt x="734060" y="6313170"/>
                  <a:pt x="793750" y="6347460"/>
                  <a:pt x="862330" y="6347460"/>
                </a:cubicBezTo>
                <a:cubicBezTo>
                  <a:pt x="930910" y="6347460"/>
                  <a:pt x="990600" y="6313170"/>
                  <a:pt x="1027430" y="6261100"/>
                </a:cubicBezTo>
                <a:cubicBezTo>
                  <a:pt x="1064260" y="6313170"/>
                  <a:pt x="1123950" y="6347460"/>
                  <a:pt x="1192530" y="6347460"/>
                </a:cubicBezTo>
                <a:cubicBezTo>
                  <a:pt x="1261110" y="6347460"/>
                  <a:pt x="1320800" y="6313170"/>
                  <a:pt x="1357630" y="6261100"/>
                </a:cubicBezTo>
                <a:cubicBezTo>
                  <a:pt x="1394460" y="6313170"/>
                  <a:pt x="1455420" y="6347460"/>
                  <a:pt x="1522730" y="6347460"/>
                </a:cubicBezTo>
                <a:cubicBezTo>
                  <a:pt x="1591310" y="6347460"/>
                  <a:pt x="1651000" y="6313170"/>
                  <a:pt x="1687830" y="6261100"/>
                </a:cubicBezTo>
                <a:cubicBezTo>
                  <a:pt x="1724660" y="6313170"/>
                  <a:pt x="1784350" y="6347460"/>
                  <a:pt x="1852930" y="6347460"/>
                </a:cubicBezTo>
                <a:cubicBezTo>
                  <a:pt x="1921510" y="6347460"/>
                  <a:pt x="1981200" y="6313170"/>
                  <a:pt x="2018030" y="6261100"/>
                </a:cubicBezTo>
                <a:cubicBezTo>
                  <a:pt x="2054860" y="6313170"/>
                  <a:pt x="2114550" y="6347460"/>
                  <a:pt x="2183130" y="6347460"/>
                </a:cubicBezTo>
                <a:cubicBezTo>
                  <a:pt x="2251710" y="6347460"/>
                  <a:pt x="2311400" y="6313170"/>
                  <a:pt x="2348230" y="6261100"/>
                </a:cubicBezTo>
                <a:cubicBezTo>
                  <a:pt x="2385060" y="6313170"/>
                  <a:pt x="2444750" y="6347460"/>
                  <a:pt x="2513330" y="6347460"/>
                </a:cubicBezTo>
                <a:cubicBezTo>
                  <a:pt x="2581910" y="6347460"/>
                  <a:pt x="2642870" y="6313170"/>
                  <a:pt x="2678430" y="6261100"/>
                </a:cubicBezTo>
                <a:cubicBezTo>
                  <a:pt x="2715260" y="6313170"/>
                  <a:pt x="2776220" y="6347460"/>
                  <a:pt x="2843530" y="6347460"/>
                </a:cubicBezTo>
                <a:cubicBezTo>
                  <a:pt x="2912110" y="6347460"/>
                  <a:pt x="2971800" y="6313170"/>
                  <a:pt x="3008630" y="6261100"/>
                </a:cubicBezTo>
                <a:cubicBezTo>
                  <a:pt x="3045460" y="6313170"/>
                  <a:pt x="3105150" y="6347460"/>
                  <a:pt x="3173730" y="6347460"/>
                </a:cubicBezTo>
                <a:cubicBezTo>
                  <a:pt x="3242310" y="6347460"/>
                  <a:pt x="3302000" y="6313170"/>
                  <a:pt x="3338830" y="6261100"/>
                </a:cubicBezTo>
                <a:cubicBezTo>
                  <a:pt x="3375660" y="6313170"/>
                  <a:pt x="3435350" y="6347460"/>
                  <a:pt x="3503930" y="6347460"/>
                </a:cubicBezTo>
                <a:cubicBezTo>
                  <a:pt x="3572510" y="6347460"/>
                  <a:pt x="3632200" y="6313170"/>
                  <a:pt x="3669030" y="6261100"/>
                </a:cubicBezTo>
                <a:cubicBezTo>
                  <a:pt x="3705860" y="6313170"/>
                  <a:pt x="3765550" y="6347460"/>
                  <a:pt x="3834130" y="6347460"/>
                </a:cubicBezTo>
                <a:cubicBezTo>
                  <a:pt x="3902710" y="6347460"/>
                  <a:pt x="3963670" y="6313170"/>
                  <a:pt x="3999230" y="6261100"/>
                </a:cubicBezTo>
                <a:cubicBezTo>
                  <a:pt x="4036060" y="6313170"/>
                  <a:pt x="4095750" y="6347460"/>
                  <a:pt x="4164330" y="6347460"/>
                </a:cubicBezTo>
                <a:cubicBezTo>
                  <a:pt x="4232910" y="6347460"/>
                  <a:pt x="4292600" y="6313170"/>
                  <a:pt x="4329430" y="6261100"/>
                </a:cubicBezTo>
                <a:cubicBezTo>
                  <a:pt x="4366260" y="6313170"/>
                  <a:pt x="4425950" y="6347460"/>
                  <a:pt x="4494530" y="6347460"/>
                </a:cubicBezTo>
                <a:cubicBezTo>
                  <a:pt x="4563110" y="6347460"/>
                  <a:pt x="4622800" y="6313170"/>
                  <a:pt x="4659630" y="6261100"/>
                </a:cubicBezTo>
                <a:cubicBezTo>
                  <a:pt x="4696460" y="6313170"/>
                  <a:pt x="4756150" y="6347460"/>
                  <a:pt x="4824730" y="6347460"/>
                </a:cubicBezTo>
                <a:cubicBezTo>
                  <a:pt x="4893310" y="6347460"/>
                  <a:pt x="4954270" y="6313170"/>
                  <a:pt x="4989830" y="6261100"/>
                </a:cubicBezTo>
                <a:cubicBezTo>
                  <a:pt x="5026660" y="6313170"/>
                  <a:pt x="5087620" y="6347460"/>
                  <a:pt x="5154930" y="6347460"/>
                </a:cubicBezTo>
                <a:cubicBezTo>
                  <a:pt x="5223510" y="6347460"/>
                  <a:pt x="5283200" y="6313170"/>
                  <a:pt x="5320030" y="6261100"/>
                </a:cubicBezTo>
                <a:cubicBezTo>
                  <a:pt x="5356860" y="6313170"/>
                  <a:pt x="5416550" y="6347460"/>
                  <a:pt x="5485130" y="6347460"/>
                </a:cubicBezTo>
                <a:cubicBezTo>
                  <a:pt x="5553710" y="6347460"/>
                  <a:pt x="5613400" y="6313170"/>
                  <a:pt x="5650230" y="6261100"/>
                </a:cubicBezTo>
                <a:cubicBezTo>
                  <a:pt x="5687060" y="6313170"/>
                  <a:pt x="5746750" y="6347460"/>
                  <a:pt x="5815330" y="6347460"/>
                </a:cubicBezTo>
                <a:cubicBezTo>
                  <a:pt x="5883910" y="6347460"/>
                  <a:pt x="5943600" y="6313170"/>
                  <a:pt x="5980430" y="6261100"/>
                </a:cubicBezTo>
                <a:cubicBezTo>
                  <a:pt x="5986780" y="6271260"/>
                  <a:pt x="5994400" y="6280150"/>
                  <a:pt x="6003290" y="6287770"/>
                </a:cubicBezTo>
                <a:cubicBezTo>
                  <a:pt x="6041390" y="6325870"/>
                  <a:pt x="6092190" y="6347460"/>
                  <a:pt x="6145530" y="6347460"/>
                </a:cubicBezTo>
                <a:cubicBezTo>
                  <a:pt x="6198870" y="6347460"/>
                  <a:pt x="6249670" y="6325870"/>
                  <a:pt x="6287770" y="6287770"/>
                </a:cubicBezTo>
                <a:cubicBezTo>
                  <a:pt x="6325870" y="6249670"/>
                  <a:pt x="6347460" y="6198870"/>
                  <a:pt x="6347460" y="6145530"/>
                </a:cubicBezTo>
                <a:cubicBezTo>
                  <a:pt x="6347460" y="6092190"/>
                  <a:pt x="6325870" y="6040120"/>
                  <a:pt x="6287770" y="6003290"/>
                </a:cubicBezTo>
                <a:cubicBezTo>
                  <a:pt x="6278880" y="5994400"/>
                  <a:pt x="6269990" y="5988050"/>
                  <a:pt x="6261100" y="5980430"/>
                </a:cubicBezTo>
                <a:cubicBezTo>
                  <a:pt x="6313170" y="5943600"/>
                  <a:pt x="6347460" y="5883910"/>
                  <a:pt x="6347460" y="5815330"/>
                </a:cubicBezTo>
                <a:cubicBezTo>
                  <a:pt x="6347460" y="5746750"/>
                  <a:pt x="6313170" y="5687060"/>
                  <a:pt x="6261100" y="5650230"/>
                </a:cubicBezTo>
                <a:cubicBezTo>
                  <a:pt x="6313170" y="5613400"/>
                  <a:pt x="6347460" y="5553710"/>
                  <a:pt x="6347460" y="5485130"/>
                </a:cubicBezTo>
                <a:cubicBezTo>
                  <a:pt x="6347460" y="5416550"/>
                  <a:pt x="6313170" y="5356860"/>
                  <a:pt x="6261100" y="5320030"/>
                </a:cubicBezTo>
                <a:cubicBezTo>
                  <a:pt x="6313170" y="5283200"/>
                  <a:pt x="6347460" y="5223510"/>
                  <a:pt x="6347460" y="5154930"/>
                </a:cubicBezTo>
                <a:cubicBezTo>
                  <a:pt x="6347460" y="5086350"/>
                  <a:pt x="6313170" y="5025390"/>
                  <a:pt x="6261100" y="4989830"/>
                </a:cubicBezTo>
                <a:cubicBezTo>
                  <a:pt x="6313170" y="4953000"/>
                  <a:pt x="6347460" y="4892040"/>
                  <a:pt x="6347460" y="4824730"/>
                </a:cubicBezTo>
                <a:cubicBezTo>
                  <a:pt x="6347460" y="4756150"/>
                  <a:pt x="6313170" y="4696460"/>
                  <a:pt x="6261100" y="4659630"/>
                </a:cubicBezTo>
                <a:cubicBezTo>
                  <a:pt x="6313170" y="4622800"/>
                  <a:pt x="6347460" y="4563110"/>
                  <a:pt x="6347460" y="4494530"/>
                </a:cubicBezTo>
                <a:cubicBezTo>
                  <a:pt x="6347460" y="4425950"/>
                  <a:pt x="6313170" y="4366260"/>
                  <a:pt x="6261100" y="4329430"/>
                </a:cubicBezTo>
                <a:cubicBezTo>
                  <a:pt x="6313170" y="4292600"/>
                  <a:pt x="6347460" y="4232910"/>
                  <a:pt x="6347460" y="4164330"/>
                </a:cubicBezTo>
                <a:cubicBezTo>
                  <a:pt x="6347460" y="4095750"/>
                  <a:pt x="6313170" y="4036060"/>
                  <a:pt x="6261100" y="3999230"/>
                </a:cubicBezTo>
                <a:cubicBezTo>
                  <a:pt x="6313170" y="3962400"/>
                  <a:pt x="6347460" y="3901440"/>
                  <a:pt x="6347460" y="3834130"/>
                </a:cubicBezTo>
                <a:cubicBezTo>
                  <a:pt x="6347460" y="3765550"/>
                  <a:pt x="6313170" y="3704590"/>
                  <a:pt x="6261100" y="3669030"/>
                </a:cubicBezTo>
                <a:cubicBezTo>
                  <a:pt x="6313170" y="3632200"/>
                  <a:pt x="6347460" y="3572510"/>
                  <a:pt x="6347460" y="3503930"/>
                </a:cubicBezTo>
                <a:cubicBezTo>
                  <a:pt x="6347460" y="3435350"/>
                  <a:pt x="6313170" y="3375660"/>
                  <a:pt x="6261100" y="3338830"/>
                </a:cubicBezTo>
                <a:cubicBezTo>
                  <a:pt x="6313170" y="3302000"/>
                  <a:pt x="6347460" y="3242310"/>
                  <a:pt x="6347460" y="3173730"/>
                </a:cubicBezTo>
                <a:cubicBezTo>
                  <a:pt x="6347460" y="3105150"/>
                  <a:pt x="6313170" y="3045460"/>
                  <a:pt x="6261100" y="3008630"/>
                </a:cubicBezTo>
                <a:cubicBezTo>
                  <a:pt x="6313170" y="2971800"/>
                  <a:pt x="6347460" y="2912110"/>
                  <a:pt x="6347460" y="2843530"/>
                </a:cubicBezTo>
                <a:cubicBezTo>
                  <a:pt x="6347460" y="2774950"/>
                  <a:pt x="6313170" y="2713990"/>
                  <a:pt x="6261100" y="2678430"/>
                </a:cubicBezTo>
                <a:cubicBezTo>
                  <a:pt x="6313170" y="2641600"/>
                  <a:pt x="6347460" y="2580640"/>
                  <a:pt x="6347460" y="2513330"/>
                </a:cubicBezTo>
                <a:cubicBezTo>
                  <a:pt x="6347460" y="2444750"/>
                  <a:pt x="6313170" y="2383790"/>
                  <a:pt x="6261100" y="2348230"/>
                </a:cubicBezTo>
                <a:cubicBezTo>
                  <a:pt x="6313170" y="2311400"/>
                  <a:pt x="6347460" y="2251710"/>
                  <a:pt x="6347460" y="2183130"/>
                </a:cubicBezTo>
                <a:cubicBezTo>
                  <a:pt x="6347460" y="2114550"/>
                  <a:pt x="6313170" y="2054860"/>
                  <a:pt x="6261100" y="2018030"/>
                </a:cubicBezTo>
                <a:cubicBezTo>
                  <a:pt x="6313170" y="1981200"/>
                  <a:pt x="6347460" y="1921510"/>
                  <a:pt x="6347460" y="1852930"/>
                </a:cubicBezTo>
                <a:cubicBezTo>
                  <a:pt x="6347460" y="1784350"/>
                  <a:pt x="6313170" y="1724660"/>
                  <a:pt x="6261100" y="1687830"/>
                </a:cubicBezTo>
                <a:cubicBezTo>
                  <a:pt x="6313170" y="1651000"/>
                  <a:pt x="6347460" y="1591310"/>
                  <a:pt x="6347460" y="1522730"/>
                </a:cubicBezTo>
                <a:cubicBezTo>
                  <a:pt x="6347460" y="1454150"/>
                  <a:pt x="6313170" y="1393190"/>
                  <a:pt x="6261100" y="1357630"/>
                </a:cubicBezTo>
                <a:cubicBezTo>
                  <a:pt x="6313170" y="1322070"/>
                  <a:pt x="6347460" y="1261110"/>
                  <a:pt x="6347460" y="1192530"/>
                </a:cubicBezTo>
                <a:cubicBezTo>
                  <a:pt x="6347460" y="1123950"/>
                  <a:pt x="6313170" y="1064260"/>
                  <a:pt x="6261100" y="1027430"/>
                </a:cubicBezTo>
                <a:cubicBezTo>
                  <a:pt x="6313170" y="990600"/>
                  <a:pt x="6347460" y="930910"/>
                  <a:pt x="6347460" y="862330"/>
                </a:cubicBezTo>
                <a:cubicBezTo>
                  <a:pt x="6347460" y="793750"/>
                  <a:pt x="6313170" y="734060"/>
                  <a:pt x="6261100" y="697230"/>
                </a:cubicBezTo>
                <a:cubicBezTo>
                  <a:pt x="6315710" y="660400"/>
                  <a:pt x="6350000" y="600710"/>
                  <a:pt x="6350000" y="532130"/>
                </a:cubicBezTo>
                <a:close/>
              </a:path>
            </a:pathLst>
          </a:custGeom>
          <a:solidFill>
            <a:srgbClr val="FD87B1"/>
          </a:solidFill>
        </p:spPr>
      </p:sp>
      <p:pic>
        <p:nvPicPr>
          <p:cNvPr id="62" name="Picture 28">
            <a:extLst>
              <a:ext uri="{FF2B5EF4-FFF2-40B4-BE49-F238E27FC236}">
                <a16:creationId xmlns:a16="http://schemas.microsoft.com/office/drawing/2014/main" id="{F20308D7-4679-43CB-9786-4573ACFF71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0231">
            <a:off x="984375" y="452868"/>
            <a:ext cx="1507788" cy="1541419"/>
          </a:xfrm>
          <a:prstGeom prst="rect">
            <a:avLst/>
          </a:prstGeom>
        </p:spPr>
      </p:pic>
      <p:pic>
        <p:nvPicPr>
          <p:cNvPr id="63" name="Picture 30">
            <a:extLst>
              <a:ext uri="{FF2B5EF4-FFF2-40B4-BE49-F238E27FC236}">
                <a16:creationId xmlns:a16="http://schemas.microsoft.com/office/drawing/2014/main" id="{5393F29A-9AA5-4D37-835C-8DB74C69E1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35299" y="2626794"/>
            <a:ext cx="1438138" cy="1604412"/>
          </a:xfrm>
          <a:prstGeom prst="rect">
            <a:avLst/>
          </a:prstGeom>
        </p:spPr>
      </p:pic>
      <p:pic>
        <p:nvPicPr>
          <p:cNvPr id="65" name="Picture 32">
            <a:extLst>
              <a:ext uri="{FF2B5EF4-FFF2-40B4-BE49-F238E27FC236}">
                <a16:creationId xmlns:a16="http://schemas.microsoft.com/office/drawing/2014/main" id="{3BF78D66-4CA8-4F4A-B66D-99404F52D4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185448">
            <a:off x="1679102" y="5145502"/>
            <a:ext cx="1406431" cy="14064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8800CD-1B7A-4C42-BDEA-1C95DC7BC4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6010" y="1207147"/>
            <a:ext cx="10478358" cy="4721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621135" y="1168399"/>
            <a:ext cx="5156711" cy="2971801"/>
            <a:chOff x="6317533" y="2271297"/>
            <a:chExt cx="4778222" cy="2747311"/>
          </a:xfrm>
        </p:grpSpPr>
        <p:sp>
          <p:nvSpPr>
            <p:cNvPr id="32" name="MH_Other_2"/>
            <p:cNvSpPr/>
            <p:nvPr>
              <p:custDataLst>
                <p:tags r:id="rId7"/>
              </p:custDataLst>
            </p:nvPr>
          </p:nvSpPr>
          <p:spPr>
            <a:xfrm>
              <a:off x="6317533" y="2271297"/>
              <a:ext cx="387350" cy="387350"/>
            </a:xfrm>
            <a:prstGeom prst="diagStripe">
              <a:avLst>
                <a:gd name="adj" fmla="val 42888"/>
              </a:avLst>
            </a:prstGeom>
            <a:solidFill>
              <a:schemeClr val="accent3"/>
            </a:solidFill>
          </p:spPr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MH_Other_3"/>
            <p:cNvSpPr/>
            <p:nvPr>
              <p:custDataLst>
                <p:tags r:id="rId8"/>
              </p:custDataLst>
            </p:nvPr>
          </p:nvSpPr>
          <p:spPr>
            <a:xfrm rot="10800000">
              <a:off x="10708405" y="4631258"/>
              <a:ext cx="387350" cy="387350"/>
            </a:xfrm>
            <a:prstGeom prst="diagStripe">
              <a:avLst>
                <a:gd name="adj" fmla="val 42888"/>
              </a:avLst>
            </a:prstGeom>
            <a:solidFill>
              <a:schemeClr val="accent3"/>
            </a:solidFill>
          </p:spPr>
          <p:txBody>
            <a:bodyPr anchor="ctr"/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sz="16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1407885" y="247757"/>
            <a:ext cx="5709440" cy="803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400" b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#9Slide02 Tieu de rat dai 01" panose="02000000000000000000" pitchFamily="2" charset="0"/>
                <a:cs typeface="Times New Roman" panose="02020603050405020304" pitchFamily="18" charset="0"/>
              </a:rPr>
              <a:t>TRÒ CHƠI TÌM CÚN</a:t>
            </a:r>
            <a:endParaRPr lang="en-US" altLang="zh-CN" sz="44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982554" y="1313380"/>
            <a:ext cx="4795293" cy="2735839"/>
            <a:chOff x="674559" y="2453327"/>
            <a:chExt cx="4228282" cy="5491774"/>
          </a:xfrm>
        </p:grpSpPr>
        <p:sp>
          <p:nvSpPr>
            <p:cNvPr id="31" name="矩形 30"/>
            <p:cNvSpPr/>
            <p:nvPr/>
          </p:nvSpPr>
          <p:spPr>
            <a:xfrm>
              <a:off x="674559" y="3677810"/>
              <a:ext cx="4228282" cy="426729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2800" b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Bé Na và chú cún cùng nhau ch</a:t>
              </a:r>
              <a:r>
                <a:rPr lang="vi-VN" sz="2800" b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>
                  <a:ln w="0"/>
                  <a:solidFill>
                    <a:srgbClr val="00206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 trò trốn tìm, em hãy giúp bé Na tìm chú Cún bằng cách trả câu hỏi nhé.</a:t>
              </a:r>
              <a:endPara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601671" y="2453327"/>
              <a:ext cx="3116868" cy="12680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迷你简准圆" panose="03000509000000000000" pitchFamily="65" charset="-122"/>
                  <a:cs typeface="Times New Roman" panose="02020603050405020304" pitchFamily="18" charset="0"/>
                </a:rPr>
                <a:t>HƯỚNG DẪN</a:t>
              </a:r>
              <a:endPara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hlinkClick r:id="rId11" action="ppaction://hlinksldjump"/>
            <a:extLst>
              <a:ext uri="{FF2B5EF4-FFF2-40B4-BE49-F238E27FC236}">
                <a16:creationId xmlns:a16="http://schemas.microsoft.com/office/drawing/2014/main" id="{03286949-0108-454C-8078-31EBB0D5BBF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" y="1629236"/>
            <a:ext cx="3056802" cy="5411303"/>
          </a:xfrm>
          <a:prstGeom prst="rect">
            <a:avLst/>
          </a:prstGeom>
        </p:spPr>
      </p:pic>
      <p:sp>
        <p:nvSpPr>
          <p:cNvPr id="19" name="c1">
            <a:hlinkClick r:id="rId13" action="ppaction://hlinksldjump"/>
          </p:cNvPr>
          <p:cNvSpPr/>
          <p:nvPr>
            <p:custDataLst>
              <p:tags r:id="rId2"/>
            </p:custDataLst>
          </p:nvPr>
        </p:nvSpPr>
        <p:spPr>
          <a:xfrm rot="16200000">
            <a:off x="4980235" y="4380114"/>
            <a:ext cx="670021" cy="3516439"/>
          </a:xfrm>
          <a:custGeom>
            <a:avLst/>
            <a:gdLst>
              <a:gd name="connsiteX0" fmla="*/ 69854 w 571500"/>
              <a:gd name="connsiteY0" fmla="*/ 0 h 3251200"/>
              <a:gd name="connsiteX1" fmla="*/ 501646 w 571500"/>
              <a:gd name="connsiteY1" fmla="*/ 0 h 3251200"/>
              <a:gd name="connsiteX2" fmla="*/ 571500 w 571500"/>
              <a:gd name="connsiteY2" fmla="*/ 69854 h 3251200"/>
              <a:gd name="connsiteX3" fmla="*/ 571500 w 571500"/>
              <a:gd name="connsiteY3" fmla="*/ 3181346 h 3251200"/>
              <a:gd name="connsiteX4" fmla="*/ 501646 w 571500"/>
              <a:gd name="connsiteY4" fmla="*/ 3251200 h 3251200"/>
              <a:gd name="connsiteX5" fmla="*/ 69854 w 571500"/>
              <a:gd name="connsiteY5" fmla="*/ 3251200 h 3251200"/>
              <a:gd name="connsiteX6" fmla="*/ 0 w 571500"/>
              <a:gd name="connsiteY6" fmla="*/ 3181346 h 3251200"/>
              <a:gd name="connsiteX7" fmla="*/ 0 w 571500"/>
              <a:gd name="connsiteY7" fmla="*/ 69854 h 3251200"/>
              <a:gd name="connsiteX8" fmla="*/ 69854 w 571500"/>
              <a:gd name="connsiteY8" fmla="*/ 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" h="3251200">
                <a:moveTo>
                  <a:pt x="69854" y="0"/>
                </a:moveTo>
                <a:lnTo>
                  <a:pt x="501646" y="0"/>
                </a:lnTo>
                <a:cubicBezTo>
                  <a:pt x="540225" y="0"/>
                  <a:pt x="571500" y="31275"/>
                  <a:pt x="571500" y="69854"/>
                </a:cubicBezTo>
                <a:lnTo>
                  <a:pt x="571500" y="3181346"/>
                </a:lnTo>
                <a:cubicBezTo>
                  <a:pt x="571500" y="3219925"/>
                  <a:pt x="540225" y="3251200"/>
                  <a:pt x="501646" y="3251200"/>
                </a:cubicBezTo>
                <a:lnTo>
                  <a:pt x="69854" y="3251200"/>
                </a:lnTo>
                <a:cubicBezTo>
                  <a:pt x="31275" y="3251200"/>
                  <a:pt x="0" y="3219925"/>
                  <a:pt x="0" y="3181346"/>
                </a:cubicBezTo>
                <a:lnTo>
                  <a:pt x="0" y="69854"/>
                </a:lnTo>
                <a:cubicBezTo>
                  <a:pt x="0" y="31275"/>
                  <a:pt x="31275" y="0"/>
                  <a:pt x="69854" y="0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bIns="1440000">
            <a:normAutofit fontScale="85000" lnSpcReduction="1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>
                <a:solidFill>
                  <a:srgbClr val="FFFFFF"/>
                </a:solidFill>
              </a:rPr>
              <a:t>Câu 1</a:t>
            </a:r>
          </a:p>
        </p:txBody>
      </p:sp>
      <p:sp>
        <p:nvSpPr>
          <p:cNvPr id="20" name="c2">
            <a:hlinkClick r:id="rId14" action="ppaction://hlinksldjump"/>
          </p:cNvPr>
          <p:cNvSpPr/>
          <p:nvPr>
            <p:custDataLst>
              <p:tags r:id="rId3"/>
            </p:custDataLst>
          </p:nvPr>
        </p:nvSpPr>
        <p:spPr>
          <a:xfrm rot="17484956">
            <a:off x="5130530" y="3804660"/>
            <a:ext cx="671968" cy="3514644"/>
          </a:xfrm>
          <a:custGeom>
            <a:avLst/>
            <a:gdLst>
              <a:gd name="connsiteX0" fmla="*/ 69854 w 571500"/>
              <a:gd name="connsiteY0" fmla="*/ 0 h 3251200"/>
              <a:gd name="connsiteX1" fmla="*/ 501646 w 571500"/>
              <a:gd name="connsiteY1" fmla="*/ 0 h 3251200"/>
              <a:gd name="connsiteX2" fmla="*/ 571500 w 571500"/>
              <a:gd name="connsiteY2" fmla="*/ 69854 h 3251200"/>
              <a:gd name="connsiteX3" fmla="*/ 571500 w 571500"/>
              <a:gd name="connsiteY3" fmla="*/ 3181346 h 3251200"/>
              <a:gd name="connsiteX4" fmla="*/ 501646 w 571500"/>
              <a:gd name="connsiteY4" fmla="*/ 3251200 h 3251200"/>
              <a:gd name="connsiteX5" fmla="*/ 69854 w 571500"/>
              <a:gd name="connsiteY5" fmla="*/ 3251200 h 3251200"/>
              <a:gd name="connsiteX6" fmla="*/ 0 w 571500"/>
              <a:gd name="connsiteY6" fmla="*/ 3181346 h 3251200"/>
              <a:gd name="connsiteX7" fmla="*/ 0 w 571500"/>
              <a:gd name="connsiteY7" fmla="*/ 69854 h 3251200"/>
              <a:gd name="connsiteX8" fmla="*/ 69854 w 571500"/>
              <a:gd name="connsiteY8" fmla="*/ 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" h="3251200">
                <a:moveTo>
                  <a:pt x="69854" y="0"/>
                </a:moveTo>
                <a:lnTo>
                  <a:pt x="501646" y="0"/>
                </a:lnTo>
                <a:cubicBezTo>
                  <a:pt x="540225" y="0"/>
                  <a:pt x="571500" y="31275"/>
                  <a:pt x="571500" y="69854"/>
                </a:cubicBezTo>
                <a:lnTo>
                  <a:pt x="571500" y="3181346"/>
                </a:lnTo>
                <a:cubicBezTo>
                  <a:pt x="571500" y="3219925"/>
                  <a:pt x="540225" y="3251200"/>
                  <a:pt x="501646" y="3251200"/>
                </a:cubicBezTo>
                <a:lnTo>
                  <a:pt x="69854" y="3251200"/>
                </a:lnTo>
                <a:cubicBezTo>
                  <a:pt x="31275" y="3251200"/>
                  <a:pt x="0" y="3219925"/>
                  <a:pt x="0" y="3181346"/>
                </a:cubicBezTo>
                <a:lnTo>
                  <a:pt x="0" y="69854"/>
                </a:lnTo>
                <a:cubicBezTo>
                  <a:pt x="0" y="31275"/>
                  <a:pt x="31275" y="0"/>
                  <a:pt x="69854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bIns="1332000">
            <a:normAutofit fontScale="850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>
                <a:solidFill>
                  <a:srgbClr val="FFFFFF"/>
                </a:solidFill>
              </a:rPr>
              <a:t>Câu 2</a:t>
            </a:r>
            <a:endParaRPr lang="en-US" altLang="zh-CN" sz="3600" b="1" dirty="0">
              <a:solidFill>
                <a:srgbClr val="FFFFFF"/>
              </a:solidFill>
            </a:endParaRPr>
          </a:p>
        </p:txBody>
      </p:sp>
      <p:sp>
        <p:nvSpPr>
          <p:cNvPr id="21" name="c3">
            <a:hlinkClick r:id="rId15" action="ppaction://hlinksldjump"/>
          </p:cNvPr>
          <p:cNvSpPr/>
          <p:nvPr>
            <p:custDataLst>
              <p:tags r:id="rId4"/>
            </p:custDataLst>
          </p:nvPr>
        </p:nvSpPr>
        <p:spPr>
          <a:xfrm rot="18903112">
            <a:off x="5462479" y="3502454"/>
            <a:ext cx="735411" cy="3202133"/>
          </a:xfrm>
          <a:custGeom>
            <a:avLst/>
            <a:gdLst>
              <a:gd name="connsiteX0" fmla="*/ 69854 w 571500"/>
              <a:gd name="connsiteY0" fmla="*/ 0 h 3251200"/>
              <a:gd name="connsiteX1" fmla="*/ 501646 w 571500"/>
              <a:gd name="connsiteY1" fmla="*/ 0 h 3251200"/>
              <a:gd name="connsiteX2" fmla="*/ 571500 w 571500"/>
              <a:gd name="connsiteY2" fmla="*/ 69854 h 3251200"/>
              <a:gd name="connsiteX3" fmla="*/ 571500 w 571500"/>
              <a:gd name="connsiteY3" fmla="*/ 3181346 h 3251200"/>
              <a:gd name="connsiteX4" fmla="*/ 501646 w 571500"/>
              <a:gd name="connsiteY4" fmla="*/ 3251200 h 3251200"/>
              <a:gd name="connsiteX5" fmla="*/ 69854 w 571500"/>
              <a:gd name="connsiteY5" fmla="*/ 3251200 h 3251200"/>
              <a:gd name="connsiteX6" fmla="*/ 0 w 571500"/>
              <a:gd name="connsiteY6" fmla="*/ 3181346 h 3251200"/>
              <a:gd name="connsiteX7" fmla="*/ 0 w 571500"/>
              <a:gd name="connsiteY7" fmla="*/ 69854 h 3251200"/>
              <a:gd name="connsiteX8" fmla="*/ 69854 w 571500"/>
              <a:gd name="connsiteY8" fmla="*/ 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" h="3251200">
                <a:moveTo>
                  <a:pt x="69854" y="0"/>
                </a:moveTo>
                <a:lnTo>
                  <a:pt x="501646" y="0"/>
                </a:lnTo>
                <a:cubicBezTo>
                  <a:pt x="540225" y="0"/>
                  <a:pt x="571500" y="31275"/>
                  <a:pt x="571500" y="69854"/>
                </a:cubicBezTo>
                <a:lnTo>
                  <a:pt x="571500" y="3181346"/>
                </a:lnTo>
                <a:cubicBezTo>
                  <a:pt x="571500" y="3219925"/>
                  <a:pt x="540225" y="3251200"/>
                  <a:pt x="501646" y="3251200"/>
                </a:cubicBezTo>
                <a:lnTo>
                  <a:pt x="69854" y="3251200"/>
                </a:lnTo>
                <a:cubicBezTo>
                  <a:pt x="31275" y="3251200"/>
                  <a:pt x="0" y="3219925"/>
                  <a:pt x="0" y="3181346"/>
                </a:cubicBezTo>
                <a:lnTo>
                  <a:pt x="0" y="69854"/>
                </a:lnTo>
                <a:cubicBezTo>
                  <a:pt x="0" y="31275"/>
                  <a:pt x="31275" y="0"/>
                  <a:pt x="69854" y="0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bIns="1332000">
            <a:normAutofit fontScale="9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>
                <a:solidFill>
                  <a:srgbClr val="FFFFFF"/>
                </a:solidFill>
              </a:rPr>
              <a:t>Câu 3</a:t>
            </a:r>
            <a:endParaRPr lang="en-US" altLang="zh-CN" sz="3600" b="1" dirty="0">
              <a:solidFill>
                <a:srgbClr val="FFFFFF"/>
              </a:solidFill>
            </a:endParaRPr>
          </a:p>
        </p:txBody>
      </p:sp>
      <p:sp>
        <p:nvSpPr>
          <p:cNvPr id="22" name="c3">
            <a:hlinkClick r:id="rId16" action="ppaction://hlinksldjump"/>
            <a:extLst>
              <a:ext uri="{FF2B5EF4-FFF2-40B4-BE49-F238E27FC236}">
                <a16:creationId xmlns:a16="http://schemas.microsoft.com/office/drawing/2014/main" id="{43BDEE6A-A8E6-4A91-A3B6-A10094A319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0623509">
            <a:off x="6071377" y="3137993"/>
            <a:ext cx="735411" cy="3202133"/>
          </a:xfrm>
          <a:custGeom>
            <a:avLst/>
            <a:gdLst>
              <a:gd name="connsiteX0" fmla="*/ 69854 w 571500"/>
              <a:gd name="connsiteY0" fmla="*/ 0 h 3251200"/>
              <a:gd name="connsiteX1" fmla="*/ 501646 w 571500"/>
              <a:gd name="connsiteY1" fmla="*/ 0 h 3251200"/>
              <a:gd name="connsiteX2" fmla="*/ 571500 w 571500"/>
              <a:gd name="connsiteY2" fmla="*/ 69854 h 3251200"/>
              <a:gd name="connsiteX3" fmla="*/ 571500 w 571500"/>
              <a:gd name="connsiteY3" fmla="*/ 3181346 h 3251200"/>
              <a:gd name="connsiteX4" fmla="*/ 501646 w 571500"/>
              <a:gd name="connsiteY4" fmla="*/ 3251200 h 3251200"/>
              <a:gd name="connsiteX5" fmla="*/ 69854 w 571500"/>
              <a:gd name="connsiteY5" fmla="*/ 3251200 h 3251200"/>
              <a:gd name="connsiteX6" fmla="*/ 0 w 571500"/>
              <a:gd name="connsiteY6" fmla="*/ 3181346 h 3251200"/>
              <a:gd name="connsiteX7" fmla="*/ 0 w 571500"/>
              <a:gd name="connsiteY7" fmla="*/ 69854 h 3251200"/>
              <a:gd name="connsiteX8" fmla="*/ 69854 w 571500"/>
              <a:gd name="connsiteY8" fmla="*/ 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500" h="3251200">
                <a:moveTo>
                  <a:pt x="69854" y="0"/>
                </a:moveTo>
                <a:lnTo>
                  <a:pt x="501646" y="0"/>
                </a:lnTo>
                <a:cubicBezTo>
                  <a:pt x="540225" y="0"/>
                  <a:pt x="571500" y="31275"/>
                  <a:pt x="571500" y="69854"/>
                </a:cubicBezTo>
                <a:lnTo>
                  <a:pt x="571500" y="3181346"/>
                </a:lnTo>
                <a:cubicBezTo>
                  <a:pt x="571500" y="3219925"/>
                  <a:pt x="540225" y="3251200"/>
                  <a:pt x="501646" y="3251200"/>
                </a:cubicBezTo>
                <a:lnTo>
                  <a:pt x="69854" y="3251200"/>
                </a:lnTo>
                <a:cubicBezTo>
                  <a:pt x="31275" y="3251200"/>
                  <a:pt x="0" y="3219925"/>
                  <a:pt x="0" y="3181346"/>
                </a:cubicBezTo>
                <a:lnTo>
                  <a:pt x="0" y="69854"/>
                </a:lnTo>
                <a:cubicBezTo>
                  <a:pt x="0" y="31275"/>
                  <a:pt x="31275" y="0"/>
                  <a:pt x="69854" y="0"/>
                </a:cubicBezTo>
                <a:close/>
              </a:path>
            </a:pathLst>
          </a:cu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bIns="1332000">
            <a:normAutofit fontScale="92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>
                <a:solidFill>
                  <a:srgbClr val="FFFFFF"/>
                </a:solidFill>
              </a:rPr>
              <a:t>Câu 4</a:t>
            </a:r>
            <a:endParaRPr lang="en-US" altLang="zh-CN" sz="3600" b="1" dirty="0">
              <a:solidFill>
                <a:srgbClr val="FFFFFF"/>
              </a:solidFill>
            </a:endParaRPr>
          </a:p>
        </p:txBody>
      </p:sp>
      <p:sp>
        <p:nvSpPr>
          <p:cNvPr id="3080" name="MH_Other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7166102">
            <a:off x="6746955" y="5977639"/>
            <a:ext cx="189025" cy="17420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bIns="1332000"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86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895"/>
            <a:ext cx="12192000" cy="6719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51" y="4821038"/>
            <a:ext cx="793666" cy="980979"/>
          </a:xfrm>
          <a:prstGeom prst="rect">
            <a:avLst/>
          </a:prstGeom>
        </p:spPr>
      </p:pic>
      <p:pic>
        <p:nvPicPr>
          <p:cNvPr id="6" name="tham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4049798" y="4535412"/>
            <a:ext cx="2394266" cy="1656470"/>
          </a:xfrm>
          <a:prstGeom prst="rect">
            <a:avLst/>
          </a:prstGeom>
        </p:spPr>
      </p:pic>
      <p:pic>
        <p:nvPicPr>
          <p:cNvPr id="8" name="tham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6335763" y="4477124"/>
            <a:ext cx="2169731" cy="1560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" y="0"/>
            <a:ext cx="12322570" cy="28395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94"/>
            <a:ext cx="12192000" cy="2185214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Chuột máy tính gồm có mấy bộ phận cơ bản?</a:t>
            </a:r>
          </a:p>
          <a:p>
            <a:pPr algn="ctr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"/>
          <p:cNvSpPr/>
          <p:nvPr/>
        </p:nvSpPr>
        <p:spPr>
          <a:xfrm>
            <a:off x="5203048" y="590483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7475" y="5913790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</a:p>
        </p:txBody>
      </p:sp>
      <p:pic>
        <p:nvPicPr>
          <p:cNvPr id="11" name="Picture 11" descr="D:\background\character\17818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5" y="2839574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3" y="3397333"/>
            <a:ext cx="1530549" cy="270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8" y="3567036"/>
            <a:ext cx="2272696" cy="2272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197" y="3486054"/>
            <a:ext cx="1667793" cy="931688"/>
          </a:xfrm>
          <a:prstGeom prst="rect">
            <a:avLst/>
          </a:prstGeom>
        </p:spPr>
      </p:pic>
      <p:pic>
        <p:nvPicPr>
          <p:cNvPr id="19" name="tham2">
            <a:extLst>
              <a:ext uri="{FF2B5EF4-FFF2-40B4-BE49-F238E27FC236}">
                <a16:creationId xmlns:a16="http://schemas.microsoft.com/office/drawing/2014/main" id="{8F725263-2547-4127-B490-D1F7ED1B8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8419513" y="4568050"/>
            <a:ext cx="2169731" cy="15607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FB1CBA5-0770-48C5-9B45-DEB67B65DDE0}"/>
              </a:ext>
            </a:extLst>
          </p:cNvPr>
          <p:cNvSpPr/>
          <p:nvPr/>
        </p:nvSpPr>
        <p:spPr>
          <a:xfrm>
            <a:off x="9468440" y="5913790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1" name="tham2">
            <a:extLst>
              <a:ext uri="{FF2B5EF4-FFF2-40B4-BE49-F238E27FC236}">
                <a16:creationId xmlns:a16="http://schemas.microsoft.com/office/drawing/2014/main" id="{EDEA4619-438A-4E2D-A009-9A514AEE50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2072177" y="4482981"/>
            <a:ext cx="2271316" cy="16338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51D918C-19F8-40D2-99F7-427DC877C7E0}"/>
              </a:ext>
            </a:extLst>
          </p:cNvPr>
          <p:cNvSpPr/>
          <p:nvPr/>
        </p:nvSpPr>
        <p:spPr>
          <a:xfrm>
            <a:off x="3081677" y="5908784"/>
            <a:ext cx="572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6B2B40-5859-438C-A715-06B0A0C13A21}"/>
              </a:ext>
            </a:extLst>
          </p:cNvPr>
          <p:cNvSpPr txBox="1"/>
          <p:nvPr/>
        </p:nvSpPr>
        <p:spPr>
          <a:xfrm>
            <a:off x="635408" y="746385"/>
            <a:ext cx="171764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E1F022-A43C-4D03-A6B8-4344FB43931C}"/>
              </a:ext>
            </a:extLst>
          </p:cNvPr>
          <p:cNvSpPr txBox="1"/>
          <p:nvPr/>
        </p:nvSpPr>
        <p:spPr>
          <a:xfrm>
            <a:off x="3654269" y="723802"/>
            <a:ext cx="109388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F0C26-36D6-42CA-988E-FE8AC84C7843}"/>
              </a:ext>
            </a:extLst>
          </p:cNvPr>
          <p:cNvSpPr txBox="1"/>
          <p:nvPr/>
        </p:nvSpPr>
        <p:spPr>
          <a:xfrm>
            <a:off x="6750175" y="711901"/>
            <a:ext cx="1067921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B30B7-0584-490D-B982-E241166FDB5E}"/>
              </a:ext>
            </a:extLst>
          </p:cNvPr>
          <p:cNvSpPr txBox="1"/>
          <p:nvPr/>
        </p:nvSpPr>
        <p:spPr>
          <a:xfrm>
            <a:off x="9748974" y="687663"/>
            <a:ext cx="2077253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78ED4C-F1F9-48A7-8C72-B7DED742693D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300B462-8355-457D-87C5-5D51CDE2C44C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F3D90C-2666-40F2-A116-E78590D1F5C9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35A12B-F87D-4FC9-8A87-FE670135A7A7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233AA0-202D-4E56-8111-5718096CE8E7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02353F-69AC-46D6-ABAE-1C635E101F99}"/>
              </a:ext>
            </a:extLst>
          </p:cNvPr>
          <p:cNvSpPr/>
          <p:nvPr/>
        </p:nvSpPr>
        <p:spPr>
          <a:xfrm>
            <a:off x="10871294" y="253363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6" name="Picture 6" descr="Káº¿t quáº£ hÃ¬nh áº£nh cho hinh dong ho png">
            <a:extLst>
              <a:ext uri="{FF2B5EF4-FFF2-40B4-BE49-F238E27FC236}">
                <a16:creationId xmlns:a16="http://schemas.microsoft.com/office/drawing/2014/main" id="{9DC61040-1461-414D-AA15-1D9790EA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515" y="2321126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59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71"/>
            <a:ext cx="12192000" cy="6766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26" y="4828167"/>
            <a:ext cx="841445" cy="1040034"/>
          </a:xfrm>
          <a:prstGeom prst="rect">
            <a:avLst/>
          </a:prstGeom>
        </p:spPr>
      </p:pic>
      <p:pic>
        <p:nvPicPr>
          <p:cNvPr id="6" name="tham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6731841" y="4646172"/>
            <a:ext cx="2165050" cy="1557415"/>
          </a:xfrm>
          <a:prstGeom prst="rect">
            <a:avLst/>
          </a:prstGeom>
        </p:spPr>
      </p:pic>
      <p:pic>
        <p:nvPicPr>
          <p:cNvPr id="8" name="tham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2522377" y="4552492"/>
            <a:ext cx="2212270" cy="1591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386F93-8A3F-446B-8BB8-7301BA9501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" y="0"/>
            <a:ext cx="12322570" cy="13402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" y="1735"/>
            <a:ext cx="12192000" cy="252376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Đâu là biểu tượng con trỏ chuột?</a:t>
            </a:r>
          </a:p>
          <a:p>
            <a:pPr algn="ctr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"/>
          <p:cNvSpPr/>
          <p:nvPr/>
        </p:nvSpPr>
        <p:spPr>
          <a:xfrm>
            <a:off x="7570778" y="5795775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1220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44745" y="579577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1220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pic>
        <p:nvPicPr>
          <p:cNvPr id="11" name="Picture 11" descr="D:\background\character\17818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5" y="2839574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9" y="3830088"/>
            <a:ext cx="1443042" cy="25545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8" y="3567036"/>
            <a:ext cx="2272696" cy="22726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88" y="3830088"/>
            <a:ext cx="1667793" cy="931688"/>
          </a:xfrm>
          <a:prstGeom prst="rect">
            <a:avLst/>
          </a:prstGeom>
        </p:spPr>
      </p:pic>
      <p:pic>
        <p:nvPicPr>
          <p:cNvPr id="17" name="tham2">
            <a:extLst>
              <a:ext uri="{FF2B5EF4-FFF2-40B4-BE49-F238E27FC236}">
                <a16:creationId xmlns:a16="http://schemas.microsoft.com/office/drawing/2014/main" id="{9DB2D159-CF8E-4FEE-888A-B4AAB0381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4531013" y="4552492"/>
            <a:ext cx="2212270" cy="159138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AD0F11-5941-4309-B693-AB4DDAFC2F4B}"/>
              </a:ext>
            </a:extLst>
          </p:cNvPr>
          <p:cNvSpPr/>
          <p:nvPr/>
        </p:nvSpPr>
        <p:spPr>
          <a:xfrm>
            <a:off x="5540175" y="579577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1220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pic>
        <p:nvPicPr>
          <p:cNvPr id="19" name="tham2">
            <a:extLst>
              <a:ext uri="{FF2B5EF4-FFF2-40B4-BE49-F238E27FC236}">
                <a16:creationId xmlns:a16="http://schemas.microsoft.com/office/drawing/2014/main" id="{D7CB4024-66F9-4998-AE0C-01597F799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8778488" y="4608129"/>
            <a:ext cx="2212270" cy="15913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59612E-B47E-45B3-A6F7-25C2D6F6DCC8}"/>
              </a:ext>
            </a:extLst>
          </p:cNvPr>
          <p:cNvSpPr/>
          <p:nvPr/>
        </p:nvSpPr>
        <p:spPr>
          <a:xfrm>
            <a:off x="9615221" y="577705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rgbClr val="C12207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0F4286-504A-4A0C-BF34-E3458D345078}"/>
              </a:ext>
            </a:extLst>
          </p:cNvPr>
          <p:cNvSpPr txBox="1"/>
          <p:nvPr/>
        </p:nvSpPr>
        <p:spPr>
          <a:xfrm>
            <a:off x="727228" y="1431556"/>
            <a:ext cx="6832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6C6AB4-E6A3-4071-A109-3C6227FB3834}"/>
              </a:ext>
            </a:extLst>
          </p:cNvPr>
          <p:cNvSpPr txBox="1"/>
          <p:nvPr/>
        </p:nvSpPr>
        <p:spPr>
          <a:xfrm>
            <a:off x="3342780" y="1398061"/>
            <a:ext cx="65434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E29E00-A74D-4873-9AD0-6E78A109E9FD}"/>
              </a:ext>
            </a:extLst>
          </p:cNvPr>
          <p:cNvSpPr txBox="1"/>
          <p:nvPr/>
        </p:nvSpPr>
        <p:spPr>
          <a:xfrm>
            <a:off x="6723875" y="1418690"/>
            <a:ext cx="6832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3A31E3-AFB5-474A-BE5A-B8B1F76CFDDC}"/>
              </a:ext>
            </a:extLst>
          </p:cNvPr>
          <p:cNvSpPr txBox="1"/>
          <p:nvPr/>
        </p:nvSpPr>
        <p:spPr>
          <a:xfrm>
            <a:off x="9863814" y="1372518"/>
            <a:ext cx="683200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701435-4043-4F31-8ACA-6E388ED79641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3940C5F-DF16-46A3-9A2A-773E3C238C14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24DE0D-B510-49DA-9909-C2C741834C24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FD8F38F-E91A-4FFD-8B52-3006A3DD0057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D14A6B-A135-48F9-A153-B8C47A7BFFCD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40A02C-E4A2-4DD4-97F4-77DF565F1494}"/>
              </a:ext>
            </a:extLst>
          </p:cNvPr>
          <p:cNvSpPr/>
          <p:nvPr/>
        </p:nvSpPr>
        <p:spPr>
          <a:xfrm>
            <a:off x="11003456" y="2943954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5" name="Picture 6" descr="Káº¿t quáº£ hÃ¬nh áº£nh cho hinh dong ho png">
            <a:extLst>
              <a:ext uri="{FF2B5EF4-FFF2-40B4-BE49-F238E27FC236}">
                <a16:creationId xmlns:a16="http://schemas.microsoft.com/office/drawing/2014/main" id="{EEF92E6F-FF1E-4C16-B868-D14D5C917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677" y="2731449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972D3F-1C3C-4119-AC90-96E4EE3B3C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25346" y="1428195"/>
            <a:ext cx="771525" cy="7112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79A7378-DEEA-406E-9425-67F9412835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3146" y="1428195"/>
            <a:ext cx="947218" cy="6777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D2E8F21-A62C-4977-9C07-BBE21C7A81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42337" y="1418690"/>
            <a:ext cx="876300" cy="67775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EE3386-2103-400F-BE22-E9EDA60426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4963" y="1386070"/>
            <a:ext cx="8299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8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22" grpId="0"/>
      <p:bldP spid="23" grpId="0"/>
      <p:bldP spid="24" grpId="0"/>
      <p:bldP spid="25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3"/>
            <a:ext cx="12192000" cy="6719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55" y="4986779"/>
            <a:ext cx="690086" cy="852953"/>
          </a:xfrm>
          <a:prstGeom prst="rect">
            <a:avLst/>
          </a:prstGeom>
        </p:spPr>
      </p:pic>
      <p:pic>
        <p:nvPicPr>
          <p:cNvPr id="6" name="tham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2665349" y="4651616"/>
            <a:ext cx="2117594" cy="1523277"/>
          </a:xfrm>
          <a:prstGeom prst="rect">
            <a:avLst/>
          </a:prstGeom>
        </p:spPr>
      </p:pic>
      <p:pic>
        <p:nvPicPr>
          <p:cNvPr id="8" name="tham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4870378" y="4677364"/>
            <a:ext cx="2003479" cy="1441189"/>
          </a:xfrm>
          <a:prstGeom prst="rect">
            <a:avLst/>
          </a:prstGeom>
        </p:spPr>
      </p:pic>
      <p:sp>
        <p:nvSpPr>
          <p:cNvPr id="12" name="A"/>
          <p:cNvSpPr/>
          <p:nvPr/>
        </p:nvSpPr>
        <p:spPr>
          <a:xfrm>
            <a:off x="3393485" y="5812419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7169" y="5839732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B</a:t>
            </a:r>
          </a:p>
        </p:txBody>
      </p:sp>
      <p:pic>
        <p:nvPicPr>
          <p:cNvPr id="15" name="Picture 11" descr="D:\background\character\17818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5" y="2839574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1" y="3074227"/>
            <a:ext cx="1499941" cy="2655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8" y="3567036"/>
            <a:ext cx="2272696" cy="2272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0" y="3135815"/>
            <a:ext cx="1667793" cy="931688"/>
          </a:xfrm>
          <a:prstGeom prst="rect">
            <a:avLst/>
          </a:prstGeom>
        </p:spPr>
      </p:pic>
      <p:pic>
        <p:nvPicPr>
          <p:cNvPr id="14" name="tham2">
            <a:extLst>
              <a:ext uri="{FF2B5EF4-FFF2-40B4-BE49-F238E27FC236}">
                <a16:creationId xmlns:a16="http://schemas.microsoft.com/office/drawing/2014/main" id="{D9FAF17F-3CCC-4529-B4D0-EEBA3C1D4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6991248" y="4679903"/>
            <a:ext cx="2003479" cy="14411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CD5798-DE02-4B37-B42F-B9B958D02F59}"/>
              </a:ext>
            </a:extLst>
          </p:cNvPr>
          <p:cNvSpPr/>
          <p:nvPr/>
        </p:nvSpPr>
        <p:spPr>
          <a:xfrm>
            <a:off x="7854411" y="5857337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C</a:t>
            </a:r>
          </a:p>
        </p:txBody>
      </p:sp>
      <p:pic>
        <p:nvPicPr>
          <p:cNvPr id="20" name="tham2">
            <a:extLst>
              <a:ext uri="{FF2B5EF4-FFF2-40B4-BE49-F238E27FC236}">
                <a16:creationId xmlns:a16="http://schemas.microsoft.com/office/drawing/2014/main" id="{20AC0127-7B7E-4C17-9CDC-2020B077C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9107210" y="4673066"/>
            <a:ext cx="2003479" cy="14411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C5C415-8ACD-454D-9096-A5A01D1B868F}"/>
              </a:ext>
            </a:extLst>
          </p:cNvPr>
          <p:cNvSpPr/>
          <p:nvPr/>
        </p:nvSpPr>
        <p:spPr>
          <a:xfrm>
            <a:off x="10038911" y="5820139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8A4CE7-6366-438F-BEDE-19DEFB1227A6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6695B7-4322-4FE0-A585-B267086D6421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90D550-2670-41C8-A306-1C0963F7AB04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90964D-1736-41DC-BBDC-EB4FA2A25CEF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FB68C4-FD45-487A-82D7-6F9D54102E4A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376F7D-1FFC-464C-B7C9-22A2CF46EE4E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2" name="Picture 6" descr="Káº¿t quáº£ hÃ¬nh áº£nh cho hinh dong ho png">
            <a:extLst>
              <a:ext uri="{FF2B5EF4-FFF2-40B4-BE49-F238E27FC236}">
                <a16:creationId xmlns:a16="http://schemas.microsoft.com/office/drawing/2014/main" id="{576D1CDF-4F87-4A0D-BFC6-F9797C1E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840" y="3029546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8C5FC8-A691-4A7D-ACE4-EA59A7A569B4}"/>
              </a:ext>
            </a:extLst>
          </p:cNvPr>
          <p:cNvSpPr/>
          <p:nvPr/>
        </p:nvSpPr>
        <p:spPr>
          <a:xfrm>
            <a:off x="0" y="-640"/>
            <a:ext cx="12192000" cy="2573786"/>
          </a:xfrm>
          <a:prstGeom prst="rect">
            <a:avLst/>
          </a:prstGeom>
          <a:solidFill>
            <a:srgbClr val="7D0767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ECD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500" y="278648"/>
            <a:ext cx="12322569" cy="206210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Khi đặt tay, em luôn đặt tay ở hàng phím nào trên bàn phím?</a:t>
            </a: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phím cơ sở 				B. Hàng phím dưới cùng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Hàng phím trên				D. Hàng phím số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03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3"/>
            <a:ext cx="12192000" cy="6719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87" y="4967183"/>
            <a:ext cx="690086" cy="852953"/>
          </a:xfrm>
          <a:prstGeom prst="rect">
            <a:avLst/>
          </a:prstGeom>
        </p:spPr>
      </p:pic>
      <p:pic>
        <p:nvPicPr>
          <p:cNvPr id="6" name="tham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2495689" y="4669885"/>
            <a:ext cx="2117594" cy="1523277"/>
          </a:xfrm>
          <a:prstGeom prst="rect">
            <a:avLst/>
          </a:prstGeom>
        </p:spPr>
      </p:pic>
      <p:pic>
        <p:nvPicPr>
          <p:cNvPr id="8" name="tham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4870175" y="4710930"/>
            <a:ext cx="2003479" cy="1441189"/>
          </a:xfrm>
          <a:prstGeom prst="rect">
            <a:avLst/>
          </a:prstGeom>
        </p:spPr>
      </p:pic>
      <p:sp>
        <p:nvSpPr>
          <p:cNvPr id="12" name="A"/>
          <p:cNvSpPr/>
          <p:nvPr/>
        </p:nvSpPr>
        <p:spPr>
          <a:xfrm>
            <a:off x="3353410" y="581241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7169" y="5839732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15" name="Picture 11" descr="D:\background\character\178186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5" y="2839574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1" y="3074227"/>
            <a:ext cx="1499941" cy="265527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8" y="3567036"/>
            <a:ext cx="2272696" cy="22726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60" y="3135815"/>
            <a:ext cx="1667793" cy="931688"/>
          </a:xfrm>
          <a:prstGeom prst="rect">
            <a:avLst/>
          </a:prstGeom>
        </p:spPr>
      </p:pic>
      <p:pic>
        <p:nvPicPr>
          <p:cNvPr id="14" name="tham2">
            <a:extLst>
              <a:ext uri="{FF2B5EF4-FFF2-40B4-BE49-F238E27FC236}">
                <a16:creationId xmlns:a16="http://schemas.microsoft.com/office/drawing/2014/main" id="{D9FAF17F-3CCC-4529-B4D0-EEBA3C1D4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7024159" y="4710931"/>
            <a:ext cx="2003479" cy="14411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CD5798-DE02-4B37-B42F-B9B958D02F59}"/>
              </a:ext>
            </a:extLst>
          </p:cNvPr>
          <p:cNvSpPr/>
          <p:nvPr/>
        </p:nvSpPr>
        <p:spPr>
          <a:xfrm>
            <a:off x="7854411" y="5857337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pic>
        <p:nvPicPr>
          <p:cNvPr id="20" name="tham2">
            <a:extLst>
              <a:ext uri="{FF2B5EF4-FFF2-40B4-BE49-F238E27FC236}">
                <a16:creationId xmlns:a16="http://schemas.microsoft.com/office/drawing/2014/main" id="{20AC0127-7B7E-4C17-9CDC-2020B077C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573">
            <a:off x="9085181" y="4701134"/>
            <a:ext cx="2003479" cy="14411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1C5C415-8ACD-454D-9096-A5A01D1B868F}"/>
              </a:ext>
            </a:extLst>
          </p:cNvPr>
          <p:cNvSpPr/>
          <p:nvPr/>
        </p:nvSpPr>
        <p:spPr>
          <a:xfrm>
            <a:off x="10038911" y="5820139"/>
            <a:ext cx="307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C8A4CE7-6366-438F-BEDE-19DEFB1227A6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E6695B7-4322-4FE0-A585-B267086D6421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90D550-2670-41C8-A306-1C0963F7AB04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90964D-1736-41DC-BBDC-EB4FA2A25CEF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FB68C4-FD45-487A-82D7-6F9D54102E4A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376F7D-1FFC-464C-B7C9-22A2CF46EE4E}"/>
              </a:ext>
            </a:extLst>
          </p:cNvPr>
          <p:cNvSpPr/>
          <p:nvPr/>
        </p:nvSpPr>
        <p:spPr>
          <a:xfrm>
            <a:off x="11084619" y="3242051"/>
            <a:ext cx="787791" cy="78779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5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2" name="Picture 6" descr="Káº¿t quáº£ hÃ¬nh áº£nh cho hinh dong ho png">
            <a:extLst>
              <a:ext uri="{FF2B5EF4-FFF2-40B4-BE49-F238E27FC236}">
                <a16:creationId xmlns:a16="http://schemas.microsoft.com/office/drawing/2014/main" id="{576D1CDF-4F87-4A0D-BFC6-F9797C1ED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C1220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90" b="98157" l="5538" r="94462">
                        <a14:foregroundMark x1="75077" y1="16436" x2="75077" y2="16436"/>
                        <a14:backgroundMark x1="54923" y1="69585" x2="54923" y2="69585"/>
                        <a14:backgroundMark x1="73385" y1="73425" x2="73385" y2="73425"/>
                        <a14:backgroundMark x1="79846" y1="70200" x2="79846" y2="70200"/>
                        <a14:backgroundMark x1="79692" y1="66359" x2="79692" y2="66359"/>
                        <a14:backgroundMark x1="79692" y1="61137" x2="79692" y2="61137"/>
                        <a14:backgroundMark x1="80308" y1="57604" x2="80308" y2="57604"/>
                        <a14:backgroundMark x1="82154" y1="55914" x2="82154" y2="55914"/>
                        <a14:backgroundMark x1="78154" y1="69278" x2="78154" y2="69278"/>
                        <a14:backgroundMark x1="62000" y1="81413" x2="62000" y2="81413"/>
                        <a14:backgroundMark x1="33077" y1="85868" x2="33077" y2="85868"/>
                        <a14:backgroundMark x1="34769" y1="82949" x2="34769" y2="82949"/>
                        <a14:backgroundMark x1="42462" y1="82949" x2="42462" y2="82949"/>
                        <a14:backgroundMark x1="71231" y1="80184" x2="71231" y2="80184"/>
                        <a14:backgroundMark x1="46769" y1="84793" x2="46769" y2="84793"/>
                        <a14:backgroundMark x1="51077" y1="82949" x2="51077" y2="82949"/>
                        <a14:backgroundMark x1="49231" y1="79570" x2="49231" y2="79570"/>
                        <a14:backgroundMark x1="59231" y1="76190" x2="59231" y2="76190"/>
                        <a14:backgroundMark x1="60154" y1="68664" x2="60154" y2="68664"/>
                        <a14:backgroundMark x1="59077" y1="84793" x2="59077" y2="84793"/>
                        <a14:backgroundMark x1="24308" y1="74347" x2="24308" y2="74347"/>
                        <a14:backgroundMark x1="29231" y1="74808" x2="29231" y2="74808"/>
                        <a14:backgroundMark x1="35231" y1="74040" x2="35231" y2="74040"/>
                        <a14:backgroundMark x1="50308" y1="73425" x2="50308" y2="7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840" y="3029546"/>
            <a:ext cx="1116712" cy="10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8C5FC8-A691-4A7D-ACE4-EA59A7A569B4}"/>
              </a:ext>
            </a:extLst>
          </p:cNvPr>
          <p:cNvSpPr/>
          <p:nvPr/>
        </p:nvSpPr>
        <p:spPr>
          <a:xfrm>
            <a:off x="0" y="-640"/>
            <a:ext cx="12192000" cy="257378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ECD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500" y="278648"/>
            <a:ext cx="12322569" cy="2062103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Trên bàn phím có hai phím có gai, đó là hai phím gì?</a:t>
            </a: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						B. F, J</a:t>
            </a:r>
          </a:p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C, P						D. A, B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9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9" presetClass="exit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5">
            <a:extLst>
              <a:ext uri="{FF2B5EF4-FFF2-40B4-BE49-F238E27FC236}">
                <a16:creationId xmlns:a16="http://schemas.microsoft.com/office/drawing/2014/main" id="{D4F00FE8-1742-4CF4-BCDE-054ACE783A16}"/>
              </a:ext>
            </a:extLst>
          </p:cNvPr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12" name="直接连接符 16">
              <a:extLst>
                <a:ext uri="{FF2B5EF4-FFF2-40B4-BE49-F238E27FC236}">
                  <a16:creationId xmlns:a16="http://schemas.microsoft.com/office/drawing/2014/main" id="{9FF999D3-92D8-41E5-8ADE-9A6170D25E22}"/>
                </a:ext>
              </a:extLst>
            </p:cNvPr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7">
              <a:extLst>
                <a:ext uri="{FF2B5EF4-FFF2-40B4-BE49-F238E27FC236}">
                  <a16:creationId xmlns:a16="http://schemas.microsoft.com/office/drawing/2014/main" id="{5CF87CFA-CCD4-477A-8671-EE2B2706326C}"/>
                </a:ext>
              </a:extLst>
            </p:cNvPr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20">
              <a:extLst>
                <a:ext uri="{FF2B5EF4-FFF2-40B4-BE49-F238E27FC236}">
                  <a16:creationId xmlns:a16="http://schemas.microsoft.com/office/drawing/2014/main" id="{DD3EC5B0-F924-43F6-B628-E48E2B2F76CB}"/>
                </a:ext>
              </a:extLst>
            </p:cNvPr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66E818-B53C-4492-B4BA-02C52EC8A7A8}"/>
              </a:ext>
            </a:extLst>
          </p:cNvPr>
          <p:cNvCxnSpPr>
            <a:cxnSpLocks/>
          </p:cNvCxnSpPr>
          <p:nvPr/>
        </p:nvCxnSpPr>
        <p:spPr>
          <a:xfrm>
            <a:off x="2317954" y="891156"/>
            <a:ext cx="3306098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53790-E076-4A22-B6D8-D66E235C8DD5}"/>
              </a:ext>
            </a:extLst>
          </p:cNvPr>
          <p:cNvCxnSpPr>
            <a:cxnSpLocks/>
          </p:cNvCxnSpPr>
          <p:nvPr/>
        </p:nvCxnSpPr>
        <p:spPr>
          <a:xfrm>
            <a:off x="1951701" y="979646"/>
            <a:ext cx="330609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ACCE7-931D-4559-A04A-50970394876C}"/>
              </a:ext>
            </a:extLst>
          </p:cNvPr>
          <p:cNvGrpSpPr/>
          <p:nvPr/>
        </p:nvGrpSpPr>
        <p:grpSpPr>
          <a:xfrm>
            <a:off x="10273480" y="-696543"/>
            <a:ext cx="2701977" cy="2506455"/>
            <a:chOff x="-7938" y="738188"/>
            <a:chExt cx="1409701" cy="1449388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CC300A8F-42A1-421C-BEFD-60D4DC8D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7FBA094C-966A-4882-9D2E-094949E2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AF74FAD0-B35B-47E0-A4DD-C45BCDC7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E9220CF0-E39F-4FB1-AEB7-B9866882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8D3FD14B-1172-4341-9AC9-EE127219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0362A05-1BE2-48F2-B329-A87840B6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1DA83369-F26B-4692-9694-39671C9E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333B9E39-B76C-428B-BE01-60D26303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6036C6D2-5A5C-418D-BBD7-9916F78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FE6D36-AB99-4160-B866-D6A6D97C6693}"/>
              </a:ext>
            </a:extLst>
          </p:cNvPr>
          <p:cNvGrpSpPr/>
          <p:nvPr/>
        </p:nvGrpSpPr>
        <p:grpSpPr>
          <a:xfrm>
            <a:off x="1893232" y="1095761"/>
            <a:ext cx="10132513" cy="5364969"/>
            <a:chOff x="1810065" y="1812744"/>
            <a:chExt cx="2070460" cy="2953997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3D03BE7A-9D72-4CB7-8188-DC83FB58F2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2813157" y="1812744"/>
              <a:ext cx="1067368" cy="1226566"/>
            </a:xfrm>
            <a:custGeom>
              <a:avLst/>
              <a:gdLst>
                <a:gd name="connsiteX0" fmla="*/ 679281 w 1358563"/>
                <a:gd name="connsiteY0" fmla="*/ 0 h 829714"/>
                <a:gd name="connsiteX1" fmla="*/ 804747 w 1358563"/>
                <a:gd name="connsiteY1" fmla="*/ 51969 h 829714"/>
                <a:gd name="connsiteX2" fmla="*/ 1306594 w 1358563"/>
                <a:gd name="connsiteY2" fmla="*/ 553816 h 829714"/>
                <a:gd name="connsiteX3" fmla="*/ 1306594 w 1358563"/>
                <a:gd name="connsiteY3" fmla="*/ 804747 h 829714"/>
                <a:gd name="connsiteX4" fmla="*/ 1281627 w 1358563"/>
                <a:gd name="connsiteY4" fmla="*/ 829714 h 829714"/>
                <a:gd name="connsiteX5" fmla="*/ 76936 w 1358563"/>
                <a:gd name="connsiteY5" fmla="*/ 829714 h 829714"/>
                <a:gd name="connsiteX6" fmla="*/ 51969 w 1358563"/>
                <a:gd name="connsiteY6" fmla="*/ 804747 h 829714"/>
                <a:gd name="connsiteX7" fmla="*/ 51969 w 1358563"/>
                <a:gd name="connsiteY7" fmla="*/ 553816 h 829714"/>
                <a:gd name="connsiteX8" fmla="*/ 553816 w 1358563"/>
                <a:gd name="connsiteY8" fmla="*/ 51969 h 829714"/>
                <a:gd name="connsiteX9" fmla="*/ 679281 w 1358563"/>
                <a:gd name="connsiteY9" fmla="*/ 0 h 8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563" h="829714">
                  <a:moveTo>
                    <a:pt x="679281" y="0"/>
                  </a:moveTo>
                  <a:cubicBezTo>
                    <a:pt x="724691" y="0"/>
                    <a:pt x="770100" y="17323"/>
                    <a:pt x="804747" y="51969"/>
                  </a:cubicBezTo>
                  <a:lnTo>
                    <a:pt x="1306594" y="553816"/>
                  </a:lnTo>
                  <a:cubicBezTo>
                    <a:pt x="1375886" y="623109"/>
                    <a:pt x="1375886" y="735455"/>
                    <a:pt x="1306594" y="804747"/>
                  </a:cubicBezTo>
                  <a:lnTo>
                    <a:pt x="1281627" y="829714"/>
                  </a:lnTo>
                  <a:lnTo>
                    <a:pt x="76936" y="829714"/>
                  </a:lnTo>
                  <a:lnTo>
                    <a:pt x="51969" y="804747"/>
                  </a:lnTo>
                  <a:cubicBezTo>
                    <a:pt x="-17323" y="735455"/>
                    <a:pt x="-17323" y="623109"/>
                    <a:pt x="51969" y="553816"/>
                  </a:cubicBezTo>
                  <a:lnTo>
                    <a:pt x="553816" y="51969"/>
                  </a:lnTo>
                  <a:cubicBezTo>
                    <a:pt x="588462" y="17323"/>
                    <a:pt x="633871" y="0"/>
                    <a:pt x="679281" y="0"/>
                  </a:cubicBezTo>
                  <a:close/>
                </a:path>
              </a:pathLst>
            </a:custGeom>
            <a:solidFill>
              <a:schemeClr val="accent1"/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520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918E8-595F-4EB1-B83B-3C258A4B2E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810065" y="2776714"/>
              <a:ext cx="2006184" cy="1990027"/>
            </a:xfrm>
            <a:prstGeom prst="round2DiagRect">
              <a:avLst/>
            </a:prstGeom>
            <a:solidFill>
              <a:srgbClr val="FFFFFF"/>
            </a:solidFill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图片 2124">
            <a:extLst>
              <a:ext uri="{FF2B5EF4-FFF2-40B4-BE49-F238E27FC236}">
                <a16:creationId xmlns:a16="http://schemas.microsoft.com/office/drawing/2014/main" id="{99BEE351-C5BE-4BB0-A782-1CAE1DE97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834" y="3534667"/>
            <a:ext cx="5093104" cy="339540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1D7EEC3-E02F-44B5-8CB3-FC66C7E2FFFF}"/>
              </a:ext>
            </a:extLst>
          </p:cNvPr>
          <p:cNvSpPr/>
          <p:nvPr/>
        </p:nvSpPr>
        <p:spPr>
          <a:xfrm>
            <a:off x="1599177" y="112976"/>
            <a:ext cx="43059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9385F7-07A6-405A-9A08-7F6FD24DEE44}"/>
              </a:ext>
            </a:extLst>
          </p:cNvPr>
          <p:cNvSpPr/>
          <p:nvPr/>
        </p:nvSpPr>
        <p:spPr>
          <a:xfrm>
            <a:off x="7748108" y="1938476"/>
            <a:ext cx="27334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7D4D6-BE62-4604-8C48-61D9AF01044C}"/>
              </a:ext>
            </a:extLst>
          </p:cNvPr>
          <p:cNvSpPr txBox="1"/>
          <p:nvPr/>
        </p:nvSpPr>
        <p:spPr>
          <a:xfrm>
            <a:off x="2908168" y="3335634"/>
            <a:ext cx="873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bạn ơi! </a:t>
            </a:r>
          </a:p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 bạn tham gia trò chơi Câu Cá để đem thức ăn về cho mình thông qua trả lời các câu hỏi nhé. </a:t>
            </a:r>
          </a:p>
          <a:p>
            <a:r>
              <a:rPr lang="en-US" sz="360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Chúc các bạn may mắn.</a:t>
            </a:r>
          </a:p>
        </p:txBody>
      </p:sp>
    </p:spTree>
    <p:extLst>
      <p:ext uri="{BB962C8B-B14F-4D97-AF65-F5344CB8AC3E}">
        <p14:creationId xmlns:p14="http://schemas.microsoft.com/office/powerpoint/2010/main" val="1583523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2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95"/>
            <a:ext cx="12192000" cy="68334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86274"/>
            <a:ext cx="1219178" cy="1506916"/>
          </a:xfrm>
          <a:prstGeom prst="rect">
            <a:avLst/>
          </a:prstGeom>
        </p:spPr>
      </p:pic>
      <p:pic>
        <p:nvPicPr>
          <p:cNvPr id="11" name="Picture 11" descr="D:\background\character\178186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395" y="2839574"/>
            <a:ext cx="1392038" cy="1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3499" y="1123405"/>
            <a:ext cx="3239427" cy="57345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78" y="3567036"/>
            <a:ext cx="2272696" cy="2272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1042D8-2FE8-4B20-9AD4-A2710AFED6C2}"/>
              </a:ext>
            </a:extLst>
          </p:cNvPr>
          <p:cNvSpPr txBox="1"/>
          <p:nvPr/>
        </p:nvSpPr>
        <p:spPr>
          <a:xfrm>
            <a:off x="2776245" y="372763"/>
            <a:ext cx="5702300" cy="1827193"/>
          </a:xfrm>
          <a:prstGeom prst="cloudCallout">
            <a:avLst>
              <a:gd name="adj1" fmla="val 45537"/>
              <a:gd name="adj2" fmla="val 84162"/>
            </a:avLst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Hoan hô! </a:t>
            </a:r>
          </a:p>
          <a:p>
            <a:pPr algn="ctr"/>
            <a:r>
              <a:rPr lang="en-US" sz="3600">
                <a:solidFill>
                  <a:srgbClr val="FFFF00"/>
                </a:solidFill>
              </a:rPr>
              <a:t>Cảm ơn các bạn</a:t>
            </a:r>
          </a:p>
        </p:txBody>
      </p:sp>
    </p:spTree>
    <p:extLst>
      <p:ext uri="{BB962C8B-B14F-4D97-AF65-F5344CB8AC3E}">
        <p14:creationId xmlns:p14="http://schemas.microsoft.com/office/powerpoint/2010/main" val="250258219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AF8A53B4-0BE3-47A5-89E4-A7A930C83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069584" y="-205449"/>
            <a:ext cx="15702599" cy="6964097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/>
          <p:cNvSpPr txBox="1"/>
          <p:nvPr/>
        </p:nvSpPr>
        <p:spPr>
          <a:xfrm>
            <a:off x="1468863" y="140089"/>
            <a:ext cx="384991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6000">
                <a:solidFill>
                  <a:schemeClr val="accent1">
                    <a:lumMod val="50000"/>
                  </a:schemeClr>
                </a:solidFill>
                <a:latin typeface="#9Slide03 AllRoundGothic" panose="020B0703020202020104" pitchFamily="34" charset="0"/>
                <a:ea typeface="迷你简准圆" panose="03000509000000000000" pitchFamily="65" charset="-122"/>
              </a:rPr>
              <a:t>DẶN DÒ</a:t>
            </a:r>
            <a:endParaRPr lang="zh-CN" altLang="en-US" sz="6000" dirty="0">
              <a:solidFill>
                <a:schemeClr val="accent1">
                  <a:lumMod val="50000"/>
                </a:schemeClr>
              </a:solidFill>
              <a:latin typeface="#9Slide03 AllRoundGothic" panose="020B0703020202020104" pitchFamily="34" charset="0"/>
              <a:ea typeface="迷你简准圆" panose="03000509000000000000" pitchFamily="65" charset="-122"/>
            </a:endParaRPr>
          </a:p>
        </p:txBody>
      </p:sp>
      <p:sp>
        <p:nvSpPr>
          <p:cNvPr id="62" name="AutoShape 8" descr="Vector họa tiết trang trí khung viền góc">
            <a:extLst>
              <a:ext uri="{FF2B5EF4-FFF2-40B4-BE49-F238E27FC236}">
                <a16:creationId xmlns:a16="http://schemas.microsoft.com/office/drawing/2014/main" id="{EEED956E-7681-4882-9D3E-D40B8298F51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ình Cô Giáo, Hình Giáo Viên - Vector Free">
            <a:extLst>
              <a:ext uri="{FF2B5EF4-FFF2-40B4-BE49-F238E27FC236}">
                <a16:creationId xmlns:a16="http://schemas.microsoft.com/office/drawing/2014/main" id="{612689F8-D367-4509-8BDB-BF60E22C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81531" y1="62178" x2="81772" y2="62359"/>
                        <a14:foregroundMark x1="78612" y1="59989" x2="79116" y2="60367"/>
                        <a14:backgroundMark x1="19131" y1="59989" x2="29402" y2="67607"/>
                        <a14:backgroundMark x1="85440" y1="62641" x2="94921" y2="68397"/>
                        <a14:backgroundMark x1="71275" y1="61851" x2="83634" y2="61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5754" y="1615820"/>
            <a:ext cx="5813680" cy="58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" name="TextBox 3071">
            <a:extLst>
              <a:ext uri="{FF2B5EF4-FFF2-40B4-BE49-F238E27FC236}">
                <a16:creationId xmlns:a16="http://schemas.microsoft.com/office/drawing/2014/main" id="{F78888B7-1A0C-4EB8-A099-8C9929FD0C69}"/>
              </a:ext>
            </a:extLst>
          </p:cNvPr>
          <p:cNvSpPr txBox="1"/>
          <p:nvPr/>
        </p:nvSpPr>
        <p:spPr>
          <a:xfrm>
            <a:off x="4557926" y="2760785"/>
            <a:ext cx="8173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- Xem lại bài.</a:t>
            </a:r>
          </a:p>
          <a:p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- Thực hành thao tác chuột và đặt tay trên bàn phím.</a:t>
            </a:r>
          </a:p>
          <a:p>
            <a:r>
              <a:rPr lang="en-US" sz="3200" b="1">
                <a:solidFill>
                  <a:schemeClr val="accent4">
                    <a:lumMod val="50000"/>
                  </a:schemeClr>
                </a:solidFill>
              </a:rPr>
              <a:t>- Xem trước bài 5: Tập gõ bàn phím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31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02876" y="383041"/>
            <a:ext cx="81592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 thầy, cô luôn mạnh khỏe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6E5DEDDB-922C-4A9B-9307-B3911AF15B4C}"/>
              </a:ext>
            </a:extLst>
          </p:cNvPr>
          <p:cNvSpPr txBox="1"/>
          <p:nvPr/>
        </p:nvSpPr>
        <p:spPr>
          <a:xfrm>
            <a:off x="576716" y="1214038"/>
            <a:ext cx="1054968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Chúc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 các em luôn chăm ngoan, học giỏi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98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5">
            <a:extLst>
              <a:ext uri="{FF2B5EF4-FFF2-40B4-BE49-F238E27FC236}">
                <a16:creationId xmlns:a16="http://schemas.microsoft.com/office/drawing/2014/main" id="{D4F00FE8-1742-4CF4-BCDE-054ACE783A16}"/>
              </a:ext>
            </a:extLst>
          </p:cNvPr>
          <p:cNvGrpSpPr/>
          <p:nvPr/>
        </p:nvGrpSpPr>
        <p:grpSpPr>
          <a:xfrm>
            <a:off x="567531" y="457653"/>
            <a:ext cx="614363" cy="392543"/>
            <a:chOff x="3672114" y="-827314"/>
            <a:chExt cx="396844" cy="142875"/>
          </a:xfrm>
        </p:grpSpPr>
        <p:cxnSp>
          <p:nvCxnSpPr>
            <p:cNvPr id="12" name="直接连接符 16">
              <a:extLst>
                <a:ext uri="{FF2B5EF4-FFF2-40B4-BE49-F238E27FC236}">
                  <a16:creationId xmlns:a16="http://schemas.microsoft.com/office/drawing/2014/main" id="{9FF999D3-92D8-41E5-8ADE-9A6170D25E22}"/>
                </a:ext>
              </a:extLst>
            </p:cNvPr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7">
              <a:extLst>
                <a:ext uri="{FF2B5EF4-FFF2-40B4-BE49-F238E27FC236}">
                  <a16:creationId xmlns:a16="http://schemas.microsoft.com/office/drawing/2014/main" id="{5CF87CFA-CCD4-477A-8671-EE2B2706326C}"/>
                </a:ext>
              </a:extLst>
            </p:cNvPr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20">
              <a:extLst>
                <a:ext uri="{FF2B5EF4-FFF2-40B4-BE49-F238E27FC236}">
                  <a16:creationId xmlns:a16="http://schemas.microsoft.com/office/drawing/2014/main" id="{DD3EC5B0-F924-43F6-B628-E48E2B2F76CB}"/>
                </a:ext>
              </a:extLst>
            </p:cNvPr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666E818-B53C-4492-B4BA-02C52EC8A7A8}"/>
              </a:ext>
            </a:extLst>
          </p:cNvPr>
          <p:cNvCxnSpPr>
            <a:cxnSpLocks/>
          </p:cNvCxnSpPr>
          <p:nvPr/>
        </p:nvCxnSpPr>
        <p:spPr>
          <a:xfrm>
            <a:off x="2317954" y="891156"/>
            <a:ext cx="3306098" cy="0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953790-E076-4A22-B6D8-D66E235C8DD5}"/>
              </a:ext>
            </a:extLst>
          </p:cNvPr>
          <p:cNvCxnSpPr>
            <a:cxnSpLocks/>
          </p:cNvCxnSpPr>
          <p:nvPr/>
        </p:nvCxnSpPr>
        <p:spPr>
          <a:xfrm>
            <a:off x="1951701" y="979646"/>
            <a:ext cx="330609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SubTitle_1">
            <a:extLst>
              <a:ext uri="{FF2B5EF4-FFF2-40B4-BE49-F238E27FC236}">
                <a16:creationId xmlns:a16="http://schemas.microsoft.com/office/drawing/2014/main" id="{999918E8-595F-4EB1-B83B-3C258A4B2E9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223" y="4199804"/>
            <a:ext cx="12139777" cy="2658196"/>
          </a:xfrm>
          <a:prstGeom prst="round2DiagRect">
            <a:avLst/>
          </a:prstGeom>
          <a:solidFill>
            <a:srgbClr val="02A9C1"/>
          </a:solidFill>
          <a:ln w="57150" cmpd="sng">
            <a:solidFill>
              <a:srgbClr val="02A9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28800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1D7EEC3-E02F-44B5-8CB3-FC66C7E2FFFF}"/>
              </a:ext>
            </a:extLst>
          </p:cNvPr>
          <p:cNvSpPr/>
          <p:nvPr/>
        </p:nvSpPr>
        <p:spPr>
          <a:xfrm>
            <a:off x="2659565" y="112976"/>
            <a:ext cx="21852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>
                <a:ln/>
                <a:solidFill>
                  <a:schemeClr val="accent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Cá</a:t>
            </a:r>
          </a:p>
        </p:txBody>
      </p:sp>
      <p:pic>
        <p:nvPicPr>
          <p:cNvPr id="4098" name="Picture 2" descr="無料イラスト 釣りをする男性（横顔）">
            <a:hlinkClick r:id="rId3" action="ppaction://hlinksldjump"/>
            <a:extLst>
              <a:ext uri="{FF2B5EF4-FFF2-40B4-BE49-F238E27FC236}">
                <a16:creationId xmlns:a16="http://schemas.microsoft.com/office/drawing/2014/main" id="{D620D3EB-A047-4139-8A20-5CB9C8BE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26988" y1="85698" x2="33175" y2="85698"/>
                        <a14:backgroundMark x1="33175" y1="85698" x2="38341" y2="85363"/>
                        <a14:backgroundMark x1="14276" y1="82905" x2="24337" y2="841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931" y="219376"/>
            <a:ext cx="7536547" cy="483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 Cá Bé Trước khi câu Đố học - phim hoạt hình cá png tải về - Miễn phí  trong suốt Màu Tím png Tải về.">
            <a:hlinkClick r:id="rId6" action="ppaction://hlinksldjump"/>
            <a:extLst>
              <a:ext uri="{FF2B5EF4-FFF2-40B4-BE49-F238E27FC236}">
                <a16:creationId xmlns:a16="http://schemas.microsoft.com/office/drawing/2014/main" id="{A119EAB3-832C-44F3-B77F-15155C98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3167" l="10000" r="90000">
                        <a14:foregroundMark x1="67889" y1="7500" x2="70333" y2="15000"/>
                        <a14:foregroundMark x1="70333" y1="15000" x2="68333" y2="18000"/>
                        <a14:foregroundMark x1="66778" y1="11000" x2="67556" y2="18833"/>
                        <a14:foregroundMark x1="70444" y1="8500" x2="70889" y2="10833"/>
                        <a14:foregroundMark x1="50000" y1="41333" x2="52667" y2="42000"/>
                        <a14:foregroundMark x1="72222" y1="13000" x2="72222" y2="17667"/>
                        <a14:foregroundMark x1="61667" y1="12000" x2="62556" y2="19000"/>
                        <a14:foregroundMark x1="36667" y1="89500" x2="40222" y2="93333"/>
                        <a14:foregroundMark x1="70111" y1="2667" x2="70222" y2="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0373" y="5431624"/>
            <a:ext cx="2360595" cy="157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n cá vàng phim Hoạt hình Chứng nhiếp ảnh - Con cá vàng png tải về - Miễn  phí trong suốt Mỏ png Tải về.">
            <a:hlinkClick r:id="rId9" action="ppaction://hlinksldjump"/>
            <a:extLst>
              <a:ext uri="{FF2B5EF4-FFF2-40B4-BE49-F238E27FC236}">
                <a16:creationId xmlns:a16="http://schemas.microsoft.com/office/drawing/2014/main" id="{7477D3FE-7492-4BF7-B226-32DFD71B3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29" b="93429" l="1778" r="96000">
                        <a14:foregroundMark x1="18667" y1="28000" x2="33222" y2="38714"/>
                        <a14:foregroundMark x1="6444" y1="2857" x2="6778" y2="7571"/>
                        <a14:foregroundMark x1="5333" y1="7571" x2="8778" y2="8429"/>
                        <a14:foregroundMark x1="3222" y1="19000" x2="4333" y2="22571"/>
                        <a14:foregroundMark x1="35556" y1="28286" x2="36222" y2="45000"/>
                        <a14:foregroundMark x1="36222" y1="45000" x2="35778" y2="45857"/>
                        <a14:foregroundMark x1="20333" y1="21429" x2="19000" y2="37000"/>
                        <a14:foregroundMark x1="33333" y1="33571" x2="35556" y2="39714"/>
                        <a14:foregroundMark x1="63778" y1="11857" x2="68222" y2="18286"/>
                        <a14:foregroundMark x1="87333" y1="41000" x2="80778" y2="67143"/>
                        <a14:foregroundMark x1="62000" y1="11714" x2="54889" y2="12714"/>
                        <a14:foregroundMark x1="54889" y1="12714" x2="54333" y2="13143"/>
                        <a14:foregroundMark x1="88444" y1="30571" x2="94889" y2="33714"/>
                        <a14:foregroundMark x1="94889" y1="33714" x2="92667" y2="45286"/>
                        <a14:foregroundMark x1="92667" y1="45286" x2="89333" y2="48857"/>
                        <a14:foregroundMark x1="90778" y1="31286" x2="85556" y2="36143"/>
                        <a14:foregroundMark x1="85556" y1="36143" x2="80333" y2="44429"/>
                        <a14:foregroundMark x1="91111" y1="28286" x2="83333" y2="30571"/>
                        <a14:foregroundMark x1="83333" y1="30571" x2="77444" y2="37571"/>
                        <a14:foregroundMark x1="77444" y1="37571" x2="77111" y2="39571"/>
                        <a14:foregroundMark x1="95778" y1="29714" x2="96222" y2="39286"/>
                        <a14:foregroundMark x1="48444" y1="93571" x2="41667" y2="87857"/>
                        <a14:foregroundMark x1="16667" y1="30714" x2="31000" y2="29000"/>
                        <a14:foregroundMark x1="31000" y1="29000" x2="41444" y2="30286"/>
                        <a14:foregroundMark x1="27000" y1="22714" x2="34444" y2="34857"/>
                        <a14:foregroundMark x1="16889" y1="20714" x2="14667" y2="42000"/>
                        <a14:foregroundMark x1="2889" y1="49571" x2="1778" y2="57429"/>
                        <a14:foregroundMark x1="1778" y1="57429" x2="3778" y2="65143"/>
                        <a14:foregroundMark x1="3778" y1="65143" x2="4556" y2="6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6949" y="4477701"/>
            <a:ext cx="1902441" cy="147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41994B-2F48-403E-9993-D5FF6AA436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0927454" y="4862201"/>
            <a:ext cx="216228" cy="1945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7F0C8BF-7FA3-4065-8D95-3396F005E8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5459932" y="4339756"/>
            <a:ext cx="216228" cy="19455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6EA2B9D-FC47-4735-B4BE-463CACC56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1579296" y="4391981"/>
            <a:ext cx="216228" cy="19455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33063EC-B363-467E-916C-D900453EB7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3008405" y="4995661"/>
            <a:ext cx="216228" cy="19455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B22E7BE-40E4-4EB1-BFF2-D7E0DCA9B5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9432210" y="4732827"/>
            <a:ext cx="216228" cy="19455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AA05145-AC75-49C7-8B72-0AA9F35F68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V="1">
            <a:off x="7574654" y="5431624"/>
            <a:ext cx="216228" cy="194556"/>
          </a:xfrm>
          <a:prstGeom prst="rect">
            <a:avLst/>
          </a:prstGeom>
        </p:spPr>
      </p:pic>
      <p:pic>
        <p:nvPicPr>
          <p:cNvPr id="4106" name="Picture 10" descr="Rong biển Macrocystis pyrifera Clip nghệ thuật - biển 628*472 minh bạch Png  Tải về miễn phí - Xanh, Lá, Cây.">
            <a:extLst>
              <a:ext uri="{FF2B5EF4-FFF2-40B4-BE49-F238E27FC236}">
                <a16:creationId xmlns:a16="http://schemas.microsoft.com/office/drawing/2014/main" id="{03336AA2-99FF-4B3C-AED2-BCB1179D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75" b="95833" l="10000" r="90000">
                        <a14:foregroundMark x1="35444" y1="7083" x2="36444" y2="15833"/>
                        <a14:foregroundMark x1="38444" y1="95000" x2="48222" y2="94583"/>
                        <a14:foregroundMark x1="48222" y1="94583" x2="49111" y2="94583"/>
                        <a14:foregroundMark x1="73444" y1="72708" x2="76333" y2="83333"/>
                        <a14:foregroundMark x1="76333" y1="83333" x2="73556" y2="92292"/>
                        <a14:foregroundMark x1="73556" y1="92292" x2="71444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256" y="4822873"/>
            <a:ext cx="3958052" cy="21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Rong biển Macrocystis pyrifera Clip nghệ thuật - biển 628*472 minh bạch Png  Tải về miễn phí - Xanh, Lá, Cây.">
            <a:extLst>
              <a:ext uri="{FF2B5EF4-FFF2-40B4-BE49-F238E27FC236}">
                <a16:creationId xmlns:a16="http://schemas.microsoft.com/office/drawing/2014/main" id="{D5AA0BC8-AE51-4BE4-B8F1-6F709949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875" b="95833" l="10000" r="90000">
                        <a14:foregroundMark x1="35444" y1="7083" x2="36444" y2="15833"/>
                        <a14:foregroundMark x1="38444" y1="95000" x2="48222" y2="94583"/>
                        <a14:foregroundMark x1="48222" y1="94583" x2="49111" y2="94583"/>
                        <a14:foregroundMark x1="73444" y1="72708" x2="76333" y2="83333"/>
                        <a14:foregroundMark x1="76333" y1="83333" x2="73556" y2="92292"/>
                        <a14:foregroundMark x1="73556" y1="92292" x2="71444" y2="9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36821" y="5837739"/>
            <a:ext cx="2055179" cy="109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6" descr="Sao Biển Thủy Sinh Vật - Ảnh miễn phí trên Pixabay">
            <a:extLst>
              <a:ext uri="{FF2B5EF4-FFF2-40B4-BE49-F238E27FC236}">
                <a16:creationId xmlns:a16="http://schemas.microsoft.com/office/drawing/2014/main" id="{D3BF17BD-D666-422D-976B-5C90E4E9E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98" y="5466635"/>
            <a:ext cx="1362379" cy="192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ình ảnh Sò điệp Hải Sản đại Dương Sò, Sò điệp, Hải Sản, đại Dương miễn phí  tải tập tin PNG PSDComment và Vector">
            <a:extLst>
              <a:ext uri="{FF2B5EF4-FFF2-40B4-BE49-F238E27FC236}">
                <a16:creationId xmlns:a16="http://schemas.microsoft.com/office/drawing/2014/main" id="{3FDA4D6C-49BD-43C4-8A22-445EC9A05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6875" r="93750">
                        <a14:foregroundMark x1="88438" y1="29375" x2="93750" y2="37813"/>
                        <a14:foregroundMark x1="93750" y1="37813" x2="89063" y2="45313"/>
                        <a14:foregroundMark x1="89063" y1="45313" x2="88125" y2="46094"/>
                        <a14:foregroundMark x1="55000" y1="18594" x2="60156" y2="24375"/>
                        <a14:foregroundMark x1="60156" y1="24375" x2="61563" y2="23750"/>
                        <a14:foregroundMark x1="42031" y1="22344" x2="16250" y2="39844"/>
                        <a14:foregroundMark x1="16250" y1="39844" x2="7187" y2="54531"/>
                        <a14:foregroundMark x1="7187" y1="54531" x2="6875" y2="56875"/>
                        <a14:foregroundMark x1="25313" y1="36250" x2="20156" y2="41875"/>
                        <a14:foregroundMark x1="6875" y1="58281" x2="12031" y2="5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36" y="6311383"/>
            <a:ext cx="654482" cy="6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168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</p:childTnLst>
        </p:cTn>
      </p:par>
    </p:tnLst>
    <p:bldLst>
      <p:bldP spid="4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ACCE7-931D-4559-A04A-50970394876C}"/>
              </a:ext>
            </a:extLst>
          </p:cNvPr>
          <p:cNvGrpSpPr/>
          <p:nvPr/>
        </p:nvGrpSpPr>
        <p:grpSpPr>
          <a:xfrm>
            <a:off x="10240299" y="-599302"/>
            <a:ext cx="2701977" cy="2506455"/>
            <a:chOff x="-7938" y="738188"/>
            <a:chExt cx="1409701" cy="1449388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CC300A8F-42A1-421C-BEFD-60D4DC8D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7FBA094C-966A-4882-9D2E-094949E2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AF74FAD0-B35B-47E0-A4DD-C45BCDC7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E9220CF0-E39F-4FB1-AEB7-B9866882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8D3FD14B-1172-4341-9AC9-EE127219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0362A05-1BE2-48F2-B329-A87840B6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1DA83369-F26B-4692-9694-39671C9E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333B9E39-B76C-428B-BE01-60D26303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6036C6D2-5A5C-418D-BBD7-9916F78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FE6D36-AB99-4160-B866-D6A6D97C6693}"/>
              </a:ext>
            </a:extLst>
          </p:cNvPr>
          <p:cNvGrpSpPr/>
          <p:nvPr/>
        </p:nvGrpSpPr>
        <p:grpSpPr>
          <a:xfrm>
            <a:off x="747499" y="1797481"/>
            <a:ext cx="10930508" cy="4880743"/>
            <a:chOff x="1584721" y="1998931"/>
            <a:chExt cx="2233521" cy="2687378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3D03BE7A-9D72-4CB7-8188-DC83FB58F2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2170" y="1998931"/>
              <a:ext cx="786093" cy="856613"/>
            </a:xfrm>
            <a:custGeom>
              <a:avLst/>
              <a:gdLst>
                <a:gd name="connsiteX0" fmla="*/ 679281 w 1358563"/>
                <a:gd name="connsiteY0" fmla="*/ 0 h 829714"/>
                <a:gd name="connsiteX1" fmla="*/ 804747 w 1358563"/>
                <a:gd name="connsiteY1" fmla="*/ 51969 h 829714"/>
                <a:gd name="connsiteX2" fmla="*/ 1306594 w 1358563"/>
                <a:gd name="connsiteY2" fmla="*/ 553816 h 829714"/>
                <a:gd name="connsiteX3" fmla="*/ 1306594 w 1358563"/>
                <a:gd name="connsiteY3" fmla="*/ 804747 h 829714"/>
                <a:gd name="connsiteX4" fmla="*/ 1281627 w 1358563"/>
                <a:gd name="connsiteY4" fmla="*/ 829714 h 829714"/>
                <a:gd name="connsiteX5" fmla="*/ 76936 w 1358563"/>
                <a:gd name="connsiteY5" fmla="*/ 829714 h 829714"/>
                <a:gd name="connsiteX6" fmla="*/ 51969 w 1358563"/>
                <a:gd name="connsiteY6" fmla="*/ 804747 h 829714"/>
                <a:gd name="connsiteX7" fmla="*/ 51969 w 1358563"/>
                <a:gd name="connsiteY7" fmla="*/ 553816 h 829714"/>
                <a:gd name="connsiteX8" fmla="*/ 553816 w 1358563"/>
                <a:gd name="connsiteY8" fmla="*/ 51969 h 829714"/>
                <a:gd name="connsiteX9" fmla="*/ 679281 w 1358563"/>
                <a:gd name="connsiteY9" fmla="*/ 0 h 8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563" h="829714">
                  <a:moveTo>
                    <a:pt x="679281" y="0"/>
                  </a:moveTo>
                  <a:cubicBezTo>
                    <a:pt x="724691" y="0"/>
                    <a:pt x="770100" y="17323"/>
                    <a:pt x="804747" y="51969"/>
                  </a:cubicBezTo>
                  <a:lnTo>
                    <a:pt x="1306594" y="553816"/>
                  </a:lnTo>
                  <a:cubicBezTo>
                    <a:pt x="1375886" y="623109"/>
                    <a:pt x="1375886" y="735455"/>
                    <a:pt x="1306594" y="804747"/>
                  </a:cubicBezTo>
                  <a:lnTo>
                    <a:pt x="1281627" y="829714"/>
                  </a:lnTo>
                  <a:lnTo>
                    <a:pt x="76936" y="829714"/>
                  </a:lnTo>
                  <a:lnTo>
                    <a:pt x="51969" y="804747"/>
                  </a:lnTo>
                  <a:cubicBezTo>
                    <a:pt x="-17323" y="735455"/>
                    <a:pt x="-17323" y="623109"/>
                    <a:pt x="51969" y="553816"/>
                  </a:cubicBezTo>
                  <a:lnTo>
                    <a:pt x="553816" y="51969"/>
                  </a:lnTo>
                  <a:cubicBezTo>
                    <a:pt x="588462" y="17323"/>
                    <a:pt x="633871" y="0"/>
                    <a:pt x="679281" y="0"/>
                  </a:cubicBezTo>
                  <a:close/>
                </a:path>
              </a:pathLst>
            </a:custGeom>
            <a:solidFill>
              <a:schemeClr val="accent1"/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520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918E8-595F-4EB1-B83B-3C258A4B2E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84721" y="2696282"/>
              <a:ext cx="2233521" cy="1990027"/>
            </a:xfrm>
            <a:prstGeom prst="round2DiagRect">
              <a:avLst/>
            </a:prstGeom>
            <a:solidFill>
              <a:srgbClr val="FFFFFF"/>
            </a:solidFill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5E9385F7-07A6-405A-9A08-7F6FD24DEE44}"/>
              </a:ext>
            </a:extLst>
          </p:cNvPr>
          <p:cNvSpPr/>
          <p:nvPr/>
        </p:nvSpPr>
        <p:spPr>
          <a:xfrm>
            <a:off x="2619887" y="2180178"/>
            <a:ext cx="17411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E0FD1-8CD7-4C0A-ACDE-D0084D09CD0B}"/>
              </a:ext>
            </a:extLst>
          </p:cNvPr>
          <p:cNvSpPr txBox="1"/>
          <p:nvPr/>
        </p:nvSpPr>
        <p:spPr>
          <a:xfrm>
            <a:off x="1288026" y="3550310"/>
            <a:ext cx="972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Trên máy tính có bao nhiêu bộ phân cơ bản?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B366-7C30-4DB2-A062-F069A9BF2259}"/>
              </a:ext>
            </a:extLst>
          </p:cNvPr>
          <p:cNvSpPr/>
          <p:nvPr/>
        </p:nvSpPr>
        <p:spPr>
          <a:xfrm>
            <a:off x="1583210" y="4327360"/>
            <a:ext cx="10310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A. 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DCA5E-E6BE-4C21-A8ED-B111CEED6922}"/>
              </a:ext>
            </a:extLst>
          </p:cNvPr>
          <p:cNvSpPr/>
          <p:nvPr/>
        </p:nvSpPr>
        <p:spPr>
          <a:xfrm>
            <a:off x="3372388" y="5221100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B. 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6AD3E-2CC9-4AD9-9623-302CB64EAB8D}"/>
              </a:ext>
            </a:extLst>
          </p:cNvPr>
          <p:cNvSpPr/>
          <p:nvPr/>
        </p:nvSpPr>
        <p:spPr>
          <a:xfrm>
            <a:off x="5857876" y="4194288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C. 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FCC24D-2872-43BD-B570-99967B201326}"/>
              </a:ext>
            </a:extLst>
          </p:cNvPr>
          <p:cNvSpPr/>
          <p:nvPr/>
        </p:nvSpPr>
        <p:spPr>
          <a:xfrm>
            <a:off x="7797161" y="5207182"/>
            <a:ext cx="1031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D. 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69BF43-5FE7-4A43-953C-AD7B7EB56A8F}"/>
              </a:ext>
            </a:extLst>
          </p:cNvPr>
          <p:cNvSpPr/>
          <p:nvPr/>
        </p:nvSpPr>
        <p:spPr>
          <a:xfrm>
            <a:off x="5818548" y="4204120"/>
            <a:ext cx="670743" cy="64397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8" descr="Con cá vàng phim Hoạt hình Chứng nhiếp ảnh - Con cá vàng png tải về - Miễn  phí trong suốt Mỏ png Tải về.">
            <a:hlinkClick r:id="rId4" action="ppaction://hlinksldjump"/>
            <a:extLst>
              <a:ext uri="{FF2B5EF4-FFF2-40B4-BE49-F238E27FC236}">
                <a16:creationId xmlns:a16="http://schemas.microsoft.com/office/drawing/2014/main" id="{DB8AB3AE-A605-4A85-9AF4-E9E83D1D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3429" l="1778" r="96000">
                        <a14:foregroundMark x1="18667" y1="28000" x2="33222" y2="38714"/>
                        <a14:foregroundMark x1="6444" y1="2857" x2="6778" y2="7571"/>
                        <a14:foregroundMark x1="5333" y1="7571" x2="8778" y2="8429"/>
                        <a14:foregroundMark x1="3222" y1="19000" x2="4333" y2="22571"/>
                        <a14:foregroundMark x1="35556" y1="28286" x2="36222" y2="45000"/>
                        <a14:foregroundMark x1="36222" y1="45000" x2="35778" y2="45857"/>
                        <a14:foregroundMark x1="20333" y1="21429" x2="19000" y2="37000"/>
                        <a14:foregroundMark x1="33333" y1="33571" x2="35556" y2="39714"/>
                        <a14:foregroundMark x1="63778" y1="11857" x2="68222" y2="18286"/>
                        <a14:foregroundMark x1="87333" y1="41000" x2="80778" y2="67143"/>
                        <a14:foregroundMark x1="62000" y1="11714" x2="54889" y2="12714"/>
                        <a14:foregroundMark x1="54889" y1="12714" x2="54333" y2="13143"/>
                        <a14:foregroundMark x1="88444" y1="30571" x2="94889" y2="33714"/>
                        <a14:foregroundMark x1="94889" y1="33714" x2="92667" y2="45286"/>
                        <a14:foregroundMark x1="92667" y1="45286" x2="89333" y2="48857"/>
                        <a14:foregroundMark x1="90778" y1="31286" x2="85556" y2="36143"/>
                        <a14:foregroundMark x1="85556" y1="36143" x2="80333" y2="44429"/>
                        <a14:foregroundMark x1="91111" y1="28286" x2="83333" y2="30571"/>
                        <a14:foregroundMark x1="83333" y1="30571" x2="77444" y2="37571"/>
                        <a14:foregroundMark x1="77444" y1="37571" x2="77111" y2="39571"/>
                        <a14:foregroundMark x1="95778" y1="29714" x2="96222" y2="39286"/>
                        <a14:foregroundMark x1="48444" y1="93571" x2="41667" y2="87857"/>
                        <a14:foregroundMark x1="16667" y1="30714" x2="31000" y2="29000"/>
                        <a14:foregroundMark x1="31000" y1="29000" x2="41444" y2="30286"/>
                        <a14:foregroundMark x1="27000" y1="22714" x2="34444" y2="34857"/>
                        <a14:foregroundMark x1="16889" y1="20714" x2="14667" y2="42000"/>
                        <a14:foregroundMark x1="2889" y1="49571" x2="1778" y2="57429"/>
                        <a14:foregroundMark x1="1778" y1="57429" x2="3778" y2="65143"/>
                        <a14:foregroundMark x1="3778" y1="65143" x2="4556" y2="6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772" y="395252"/>
            <a:ext cx="2377008" cy="149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2124">
            <a:hlinkClick r:id="rId7" action="ppaction://hlinksldjump"/>
            <a:extLst>
              <a:ext uri="{FF2B5EF4-FFF2-40B4-BE49-F238E27FC236}">
                <a16:creationId xmlns:a16="http://schemas.microsoft.com/office/drawing/2014/main" id="{EC28DE3B-D244-4230-AAFF-ABACC2C2B1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27" y="4838266"/>
            <a:ext cx="2632473" cy="17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20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6" grpId="0"/>
      <p:bldP spid="28" grpId="0"/>
      <p:bldP spid="29" grpId="0"/>
      <p:bldP spid="30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50BACCE7-931D-4559-A04A-50970394876C}"/>
              </a:ext>
            </a:extLst>
          </p:cNvPr>
          <p:cNvGrpSpPr/>
          <p:nvPr/>
        </p:nvGrpSpPr>
        <p:grpSpPr>
          <a:xfrm>
            <a:off x="-89213" y="-554830"/>
            <a:ext cx="2701977" cy="2506455"/>
            <a:chOff x="-7938" y="738188"/>
            <a:chExt cx="1409701" cy="1449388"/>
          </a:xfrm>
        </p:grpSpPr>
        <p:sp>
          <p:nvSpPr>
            <p:cNvPr id="36" name="Oval 103">
              <a:extLst>
                <a:ext uri="{FF2B5EF4-FFF2-40B4-BE49-F238E27FC236}">
                  <a16:creationId xmlns:a16="http://schemas.microsoft.com/office/drawing/2014/main" id="{CC300A8F-42A1-421C-BEFD-60D4DC8DA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104">
              <a:extLst>
                <a:ext uri="{FF2B5EF4-FFF2-40B4-BE49-F238E27FC236}">
                  <a16:creationId xmlns:a16="http://schemas.microsoft.com/office/drawing/2014/main" id="{7FBA094C-966A-4882-9D2E-094949E2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105">
              <a:extLst>
                <a:ext uri="{FF2B5EF4-FFF2-40B4-BE49-F238E27FC236}">
                  <a16:creationId xmlns:a16="http://schemas.microsoft.com/office/drawing/2014/main" id="{AF74FAD0-B35B-47E0-A4DD-C45BCDC72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6">
              <a:extLst>
                <a:ext uri="{FF2B5EF4-FFF2-40B4-BE49-F238E27FC236}">
                  <a16:creationId xmlns:a16="http://schemas.microsoft.com/office/drawing/2014/main" id="{E9220CF0-E39F-4FB1-AEB7-B98668827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7">
              <a:extLst>
                <a:ext uri="{FF2B5EF4-FFF2-40B4-BE49-F238E27FC236}">
                  <a16:creationId xmlns:a16="http://schemas.microsoft.com/office/drawing/2014/main" id="{8D3FD14B-1172-4341-9AC9-EE127219D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108">
              <a:extLst>
                <a:ext uri="{FF2B5EF4-FFF2-40B4-BE49-F238E27FC236}">
                  <a16:creationId xmlns:a16="http://schemas.microsoft.com/office/drawing/2014/main" id="{40362A05-1BE2-48F2-B329-A87840B63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Oval 109">
              <a:extLst>
                <a:ext uri="{FF2B5EF4-FFF2-40B4-BE49-F238E27FC236}">
                  <a16:creationId xmlns:a16="http://schemas.microsoft.com/office/drawing/2014/main" id="{1DA83369-F26B-4692-9694-39671C9E4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110">
              <a:extLst>
                <a:ext uri="{FF2B5EF4-FFF2-40B4-BE49-F238E27FC236}">
                  <a16:creationId xmlns:a16="http://schemas.microsoft.com/office/drawing/2014/main" id="{333B9E39-B76C-428B-BE01-60D26303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11">
              <a:extLst>
                <a:ext uri="{FF2B5EF4-FFF2-40B4-BE49-F238E27FC236}">
                  <a16:creationId xmlns:a16="http://schemas.microsoft.com/office/drawing/2014/main" id="{6036C6D2-5A5C-418D-BBD7-9916F7858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2FE6D36-AB99-4160-B866-D6A6D97C6693}"/>
              </a:ext>
            </a:extLst>
          </p:cNvPr>
          <p:cNvGrpSpPr/>
          <p:nvPr/>
        </p:nvGrpSpPr>
        <p:grpSpPr>
          <a:xfrm>
            <a:off x="747499" y="1797481"/>
            <a:ext cx="10930508" cy="4880743"/>
            <a:chOff x="1584721" y="1998931"/>
            <a:chExt cx="2233521" cy="2687378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3D03BE7A-9D72-4CB7-8188-DC83FB58F24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2170" y="1998931"/>
              <a:ext cx="786093" cy="856613"/>
            </a:xfrm>
            <a:custGeom>
              <a:avLst/>
              <a:gdLst>
                <a:gd name="connsiteX0" fmla="*/ 679281 w 1358563"/>
                <a:gd name="connsiteY0" fmla="*/ 0 h 829714"/>
                <a:gd name="connsiteX1" fmla="*/ 804747 w 1358563"/>
                <a:gd name="connsiteY1" fmla="*/ 51969 h 829714"/>
                <a:gd name="connsiteX2" fmla="*/ 1306594 w 1358563"/>
                <a:gd name="connsiteY2" fmla="*/ 553816 h 829714"/>
                <a:gd name="connsiteX3" fmla="*/ 1306594 w 1358563"/>
                <a:gd name="connsiteY3" fmla="*/ 804747 h 829714"/>
                <a:gd name="connsiteX4" fmla="*/ 1281627 w 1358563"/>
                <a:gd name="connsiteY4" fmla="*/ 829714 h 829714"/>
                <a:gd name="connsiteX5" fmla="*/ 76936 w 1358563"/>
                <a:gd name="connsiteY5" fmla="*/ 829714 h 829714"/>
                <a:gd name="connsiteX6" fmla="*/ 51969 w 1358563"/>
                <a:gd name="connsiteY6" fmla="*/ 804747 h 829714"/>
                <a:gd name="connsiteX7" fmla="*/ 51969 w 1358563"/>
                <a:gd name="connsiteY7" fmla="*/ 553816 h 829714"/>
                <a:gd name="connsiteX8" fmla="*/ 553816 w 1358563"/>
                <a:gd name="connsiteY8" fmla="*/ 51969 h 829714"/>
                <a:gd name="connsiteX9" fmla="*/ 679281 w 1358563"/>
                <a:gd name="connsiteY9" fmla="*/ 0 h 82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8563" h="829714">
                  <a:moveTo>
                    <a:pt x="679281" y="0"/>
                  </a:moveTo>
                  <a:cubicBezTo>
                    <a:pt x="724691" y="0"/>
                    <a:pt x="770100" y="17323"/>
                    <a:pt x="804747" y="51969"/>
                  </a:cubicBezTo>
                  <a:lnTo>
                    <a:pt x="1306594" y="553816"/>
                  </a:lnTo>
                  <a:cubicBezTo>
                    <a:pt x="1375886" y="623109"/>
                    <a:pt x="1375886" y="735455"/>
                    <a:pt x="1306594" y="804747"/>
                  </a:cubicBezTo>
                  <a:lnTo>
                    <a:pt x="1281627" y="829714"/>
                  </a:lnTo>
                  <a:lnTo>
                    <a:pt x="76936" y="829714"/>
                  </a:lnTo>
                  <a:lnTo>
                    <a:pt x="51969" y="804747"/>
                  </a:lnTo>
                  <a:cubicBezTo>
                    <a:pt x="-17323" y="735455"/>
                    <a:pt x="-17323" y="623109"/>
                    <a:pt x="51969" y="553816"/>
                  </a:cubicBezTo>
                  <a:lnTo>
                    <a:pt x="553816" y="51969"/>
                  </a:lnTo>
                  <a:cubicBezTo>
                    <a:pt x="588462" y="17323"/>
                    <a:pt x="633871" y="0"/>
                    <a:pt x="679281" y="0"/>
                  </a:cubicBezTo>
                  <a:close/>
                </a:path>
              </a:pathLst>
            </a:custGeom>
            <a:solidFill>
              <a:schemeClr val="accent1"/>
            </a:solidFill>
            <a:ln w="57150" cmpd="sng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5200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5400" b="1" dirty="0">
                <a:solidFill>
                  <a:srgbClr val="FFFFFF"/>
                </a:solidFill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999918E8-595F-4EB1-B83B-3C258A4B2E9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584721" y="2696282"/>
              <a:ext cx="2233521" cy="1990027"/>
            </a:xfrm>
            <a:prstGeom prst="round2DiagRect">
              <a:avLst/>
            </a:prstGeom>
            <a:solidFill>
              <a:srgbClr val="FFFFFF"/>
            </a:solidFill>
            <a:ln w="57150" cmpd="sng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8800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endParaRPr lang="zh-CN" alt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2" name="图片 2124">
            <a:hlinkClick r:id="rId4" action="ppaction://hlinksldjump"/>
            <a:extLst>
              <a:ext uri="{FF2B5EF4-FFF2-40B4-BE49-F238E27FC236}">
                <a16:creationId xmlns:a16="http://schemas.microsoft.com/office/drawing/2014/main" id="{99BEE351-C5BE-4BB0-A782-1CAE1DE97C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27" y="4838266"/>
            <a:ext cx="2632473" cy="175498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E9385F7-07A6-405A-9A08-7F6FD24DEE44}"/>
              </a:ext>
            </a:extLst>
          </p:cNvPr>
          <p:cNvSpPr/>
          <p:nvPr/>
        </p:nvSpPr>
        <p:spPr>
          <a:xfrm>
            <a:off x="2619887" y="2180178"/>
            <a:ext cx="17411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E0FD1-8CD7-4C0A-ACDE-D0084D09CD0B}"/>
              </a:ext>
            </a:extLst>
          </p:cNvPr>
          <p:cNvSpPr txBox="1"/>
          <p:nvPr/>
        </p:nvSpPr>
        <p:spPr>
          <a:xfrm>
            <a:off x="2210900" y="3305261"/>
            <a:ext cx="972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Để tắt máy tính, em chọn nút lệnh nào?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BB366-7C30-4DB2-A062-F069A9BF2259}"/>
              </a:ext>
            </a:extLst>
          </p:cNvPr>
          <p:cNvSpPr/>
          <p:nvPr/>
        </p:nvSpPr>
        <p:spPr>
          <a:xfrm>
            <a:off x="1498400" y="4332157"/>
            <a:ext cx="22749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Shut down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5DCA5E-E6BE-4C21-A8ED-B111CEED6922}"/>
              </a:ext>
            </a:extLst>
          </p:cNvPr>
          <p:cNvSpPr/>
          <p:nvPr/>
        </p:nvSpPr>
        <p:spPr>
          <a:xfrm>
            <a:off x="1539517" y="5268489"/>
            <a:ext cx="14205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F6AD3E-2CC9-4AD9-9623-302CB64EAB8D}"/>
              </a:ext>
            </a:extLst>
          </p:cNvPr>
          <p:cNvSpPr/>
          <p:nvPr/>
        </p:nvSpPr>
        <p:spPr>
          <a:xfrm>
            <a:off x="6575647" y="4382572"/>
            <a:ext cx="15905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Log 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FCC24D-2872-43BD-B570-99967B201326}"/>
              </a:ext>
            </a:extLst>
          </p:cNvPr>
          <p:cNvSpPr/>
          <p:nvPr/>
        </p:nvSpPr>
        <p:spPr>
          <a:xfrm>
            <a:off x="6593280" y="5392591"/>
            <a:ext cx="1760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22225">
                  <a:noFill/>
                  <a:prstDash val="solid"/>
                </a:ln>
                <a:solidFill>
                  <a:srgbClr val="1F54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Restart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369BF43-5FE7-4A43-953C-AD7B7EB56A8F}"/>
              </a:ext>
            </a:extLst>
          </p:cNvPr>
          <p:cNvSpPr/>
          <p:nvPr/>
        </p:nvSpPr>
        <p:spPr>
          <a:xfrm>
            <a:off x="1488568" y="4358230"/>
            <a:ext cx="492630" cy="521486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6" descr="Con Cá Bé Trước khi câu Đố học - phim hoạt hình cá png tải về - Miễn phí  trong suốt Màu Tím png Tải về.">
            <a:hlinkClick r:id="rId6" action="ppaction://hlinksldjump"/>
            <a:extLst>
              <a:ext uri="{FF2B5EF4-FFF2-40B4-BE49-F238E27FC236}">
                <a16:creationId xmlns:a16="http://schemas.microsoft.com/office/drawing/2014/main" id="{4BC523E1-8B1A-448C-8364-1466C5BF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3167" l="10000" r="90000">
                        <a14:foregroundMark x1="67889" y1="7500" x2="70333" y2="15000"/>
                        <a14:foregroundMark x1="70333" y1="15000" x2="68333" y2="18000"/>
                        <a14:foregroundMark x1="66778" y1="11000" x2="67556" y2="18833"/>
                        <a14:foregroundMark x1="70444" y1="8500" x2="70889" y2="10833"/>
                        <a14:foregroundMark x1="50000" y1="41333" x2="52667" y2="42000"/>
                        <a14:foregroundMark x1="72222" y1="13000" x2="72222" y2="17667"/>
                        <a14:foregroundMark x1="61667" y1="12000" x2="62556" y2="19000"/>
                        <a14:foregroundMark x1="36667" y1="89500" x2="40222" y2="93333"/>
                        <a14:foregroundMark x1="70111" y1="2667" x2="70222" y2="3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3698" y="317797"/>
            <a:ext cx="3245186" cy="216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42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" grpId="0"/>
      <p:bldP spid="6" grpId="0"/>
      <p:bldP spid="28" grpId="0"/>
      <p:bldP spid="29" grpId="0"/>
      <p:bldP spid="30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C4E69B0F-C376-4E99-A4A1-2A454E5679E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54000" contrast="-51000"/>
          </a:blip>
          <a:stretch>
            <a:fillRect/>
          </a:stretch>
        </p:blipFill>
        <p:spPr>
          <a:xfrm>
            <a:off x="8133033" y="1609309"/>
            <a:ext cx="3541486" cy="1818236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BA4B8277-E9D6-4875-AB8E-CC3F4DC10FC8}"/>
              </a:ext>
            </a:extLst>
          </p:cNvPr>
          <p:cNvSpPr/>
          <p:nvPr/>
        </p:nvSpPr>
        <p:spPr>
          <a:xfrm>
            <a:off x="-59930" y="912868"/>
            <a:ext cx="4503174" cy="1143839"/>
          </a:xfrm>
          <a:prstGeom prst="homePlate">
            <a:avLst/>
          </a:prstGeom>
          <a:solidFill>
            <a:schemeClr val="tx2">
              <a:lumMod val="50000"/>
              <a:alpha val="85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03" y="4173751"/>
            <a:ext cx="3541486" cy="181823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3278" y="733268"/>
            <a:ext cx="394531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600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</a:t>
            </a:r>
            <a:r>
              <a:rPr lang="en-US" altLang="zh-CN" sz="8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altLang="zh-CN" sz="600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lang="zh-CN" altLang="en-US" sz="6000" dirty="0">
              <a:solidFill>
                <a:schemeClr val="accent1"/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25913" y="2506277"/>
            <a:ext cx="6979796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</a:t>
            </a:r>
          </a:p>
          <a:p>
            <a:pPr algn="ctr"/>
            <a:r>
              <a:rPr lang="en-US" altLang="zh-CN" sz="4800" b="1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4: Bàn phím máy tính</a:t>
            </a:r>
            <a:endParaRPr lang="zh-CN" altLang="en-US" sz="4800" b="1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800" b="1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5EFEF58D-648C-41FF-ACFD-1D94C45D2F5A}"/>
              </a:ext>
            </a:extLst>
          </p:cNvPr>
          <p:cNvSpPr/>
          <p:nvPr/>
        </p:nvSpPr>
        <p:spPr>
          <a:xfrm>
            <a:off x="4227344" y="917252"/>
            <a:ext cx="7811378" cy="1143839"/>
          </a:xfrm>
          <a:prstGeom prst="chevron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ED10C188-0FA9-45A6-A705-6D047641F35D}"/>
              </a:ext>
            </a:extLst>
          </p:cNvPr>
          <p:cNvSpPr txBox="1"/>
          <p:nvPr/>
        </p:nvSpPr>
        <p:spPr>
          <a:xfrm>
            <a:off x="4311797" y="1115455"/>
            <a:ext cx="7811378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200">
                <a:solidFill>
                  <a:schemeClr val="bg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迷你简准圆" panose="03000509000000000000" pitchFamily="65" charset="-122"/>
                <a:cs typeface="Times New Roman" panose="02020603050405020304" pitchFamily="18" charset="0"/>
              </a:rPr>
              <a:t>LÀM QUEN VỚI MÁY TÍNH</a:t>
            </a:r>
            <a:endParaRPr lang="zh-CN" altLang="en-US" sz="4200" dirty="0">
              <a:solidFill>
                <a:schemeClr val="bg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2" name="PA_库_图片 1">
            <a:extLst>
              <a:ext uri="{FF2B5EF4-FFF2-40B4-BE49-F238E27FC236}">
                <a16:creationId xmlns:a16="http://schemas.microsoft.com/office/drawing/2014/main" id="{FF9FDDC9-DADC-4A5D-B7BB-FD4937F8EBE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806" y="4095093"/>
            <a:ext cx="2974133" cy="297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4A243F-F5CE-41BF-A10C-C2DAA93D6BCC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3B418-B940-47CD-8A9B-86C3326D09E7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4EC67-3A32-415A-8E9E-4400F3FD8D7A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BB06D-F0E5-4F54-BB54-80D56758F3DB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  <p:pic>
        <p:nvPicPr>
          <p:cNvPr id="2050" name="Picture 2" descr="Chuột máy tính Bluetooth Logitech M337 Blue">
            <a:extLst>
              <a:ext uri="{FF2B5EF4-FFF2-40B4-BE49-F238E27FC236}">
                <a16:creationId xmlns:a16="http://schemas.microsoft.com/office/drawing/2014/main" id="{6213D7F5-33E4-4C40-A316-4AC65E8FE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6" t="13814" r="30368" b="13814"/>
          <a:stretch/>
        </p:blipFill>
        <p:spPr bwMode="auto">
          <a:xfrm>
            <a:off x="2621396" y="2742069"/>
            <a:ext cx="761357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909CD2-6305-473E-B49A-306DBD2BF36D}"/>
              </a:ext>
            </a:extLst>
          </p:cNvPr>
          <p:cNvCxnSpPr/>
          <p:nvPr/>
        </p:nvCxnSpPr>
        <p:spPr>
          <a:xfrm flipV="1">
            <a:off x="1762752" y="3429000"/>
            <a:ext cx="858644" cy="5408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7B6E2DE-F321-4339-9C32-D12352AED5A8}"/>
              </a:ext>
            </a:extLst>
          </p:cNvPr>
          <p:cNvCxnSpPr>
            <a:cxnSpLocks/>
          </p:cNvCxnSpPr>
          <p:nvPr/>
        </p:nvCxnSpPr>
        <p:spPr>
          <a:xfrm>
            <a:off x="1762752" y="5006584"/>
            <a:ext cx="706244" cy="6393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àn phím máy tính Táo bàn Phím bảo vệ Máy tính Biểu tượng - máy tính png  tải về - Miễn phí trong suốt Bàn Phím Máy Tính png Tải về.">
            <a:extLst>
              <a:ext uri="{FF2B5EF4-FFF2-40B4-BE49-F238E27FC236}">
                <a16:creationId xmlns:a16="http://schemas.microsoft.com/office/drawing/2014/main" id="{4B1127C5-1AAE-4A3F-9F06-C987A2B89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88" t="25797" r="23810" b="21594"/>
          <a:stretch/>
        </p:blipFill>
        <p:spPr bwMode="auto">
          <a:xfrm>
            <a:off x="1573181" y="5307427"/>
            <a:ext cx="1996068" cy="116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D35FF2AE-E16F-4588-8776-67CF890A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14" y="3503372"/>
            <a:ext cx="2505950" cy="20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B26D9A-512C-4104-B81E-3D5F2DBC4CA4}"/>
              </a:ext>
            </a:extLst>
          </p:cNvPr>
          <p:cNvSpPr/>
          <p:nvPr/>
        </p:nvSpPr>
        <p:spPr>
          <a:xfrm>
            <a:off x="3497444" y="2354595"/>
            <a:ext cx="8739982" cy="185807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 bộ phận cơ bản của chuột máy tính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Biết cầm chuột đúng cách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các thao tác di chuyển, nháy, nháy đúp và kéo thả chuột.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95172E-3F7A-4463-BE2E-7DC22E1224E6}"/>
              </a:ext>
            </a:extLst>
          </p:cNvPr>
          <p:cNvSpPr/>
          <p:nvPr/>
        </p:nvSpPr>
        <p:spPr>
          <a:xfrm>
            <a:off x="3569249" y="5006584"/>
            <a:ext cx="8739983" cy="1758849"/>
          </a:xfrm>
          <a:prstGeom prst="rect">
            <a:avLst/>
          </a:prstGeom>
          <a:solidFill>
            <a:srgbClr val="4E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được khu vực chính của bàn phím máy tính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Chỉ ra được vị trí của các hàng phím trên khu vực chính;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đặt tay trên bàn phím máy tính.</a:t>
            </a:r>
          </a:p>
        </p:txBody>
      </p:sp>
    </p:spTree>
    <p:extLst>
      <p:ext uri="{BB962C8B-B14F-4D97-AF65-F5344CB8AC3E}">
        <p14:creationId xmlns:p14="http://schemas.microsoft.com/office/powerpoint/2010/main" val="3508280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92">
            <a:extLst>
              <a:ext uri="{FF2B5EF4-FFF2-40B4-BE49-F238E27FC236}">
                <a16:creationId xmlns:a16="http://schemas.microsoft.com/office/drawing/2014/main" id="{638031D5-8CD7-4A6E-B92E-FFBC3B1E1E3D}"/>
              </a:ext>
            </a:extLst>
          </p:cNvPr>
          <p:cNvGrpSpPr/>
          <p:nvPr/>
        </p:nvGrpSpPr>
        <p:grpSpPr>
          <a:xfrm rot="4564912">
            <a:off x="-5198770" y="2975445"/>
            <a:ext cx="6476604" cy="6643184"/>
            <a:chOff x="3051715" y="1629522"/>
            <a:chExt cx="7107908" cy="7107908"/>
          </a:xfrm>
        </p:grpSpPr>
        <p:sp>
          <p:nvSpPr>
            <p:cNvPr id="32" name="弧形 93">
              <a:extLst>
                <a:ext uri="{FF2B5EF4-FFF2-40B4-BE49-F238E27FC236}">
                  <a16:creationId xmlns:a16="http://schemas.microsoft.com/office/drawing/2014/main" id="{DE4B2671-C803-42AE-B8FD-CA466A488A81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弧形 94">
              <a:extLst>
                <a:ext uri="{FF2B5EF4-FFF2-40B4-BE49-F238E27FC236}">
                  <a16:creationId xmlns:a16="http://schemas.microsoft.com/office/drawing/2014/main" id="{82F4F31C-A2EB-43C5-9157-99370AEF8CDD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弧形 95">
              <a:extLst>
                <a:ext uri="{FF2B5EF4-FFF2-40B4-BE49-F238E27FC236}">
                  <a16:creationId xmlns:a16="http://schemas.microsoft.com/office/drawing/2014/main" id="{6E77A087-9AA8-41D8-91E4-18B429B2E98D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弧形 96">
              <a:extLst>
                <a:ext uri="{FF2B5EF4-FFF2-40B4-BE49-F238E27FC236}">
                  <a16:creationId xmlns:a16="http://schemas.microsoft.com/office/drawing/2014/main" id="{660D4DA4-93FB-4366-A042-7CEA9CAE0458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弧形 97">
              <a:extLst>
                <a:ext uri="{FF2B5EF4-FFF2-40B4-BE49-F238E27FC236}">
                  <a16:creationId xmlns:a16="http://schemas.microsoft.com/office/drawing/2014/main" id="{EAC072A7-4715-42BA-AC0B-BCEAD934E209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MH_SubTitle_1"/>
          <p:cNvSpPr txBox="1"/>
          <p:nvPr>
            <p:custDataLst>
              <p:tags r:id="rId2"/>
            </p:custDataLst>
          </p:nvPr>
        </p:nvSpPr>
        <p:spPr>
          <a:xfrm>
            <a:off x="2886332" y="3350175"/>
            <a:ext cx="5805771" cy="441325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44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Chuột máy tính</a:t>
            </a:r>
            <a:endParaRPr lang="zh-CN" altLang="en-US" sz="44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97606" y="4583192"/>
            <a:ext cx="4995863" cy="766451"/>
            <a:chOff x="3517900" y="2778521"/>
            <a:chExt cx="4995863" cy="766451"/>
          </a:xfrm>
        </p:grpSpPr>
        <p:sp>
          <p:nvSpPr>
            <p:cNvPr id="35" name="MH_Other_4"/>
            <p:cNvSpPr/>
            <p:nvPr>
              <p:custDataLst>
                <p:tags r:id="rId7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6" name="MH_Other_5"/>
            <p:cNvSpPr/>
            <p:nvPr>
              <p:custDataLst>
                <p:tags r:id="rId8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Arial Unicode MS" panose="020B0604020202020204" pitchFamily="34" charset="-122"/>
                </a:rPr>
                <a:t>B</a:t>
              </a:r>
              <a:endParaRPr lang="zh-CN" altLang="en-US" sz="3200" b="1" dirty="0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38" name="MH_Other_6"/>
            <p:cNvCxnSpPr/>
            <p:nvPr>
              <p:custDataLst>
                <p:tags r:id="rId9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220025" y="2394409"/>
            <a:ext cx="614363" cy="392543"/>
            <a:chOff x="3672114" y="-827314"/>
            <a:chExt cx="396844" cy="142875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672114" y="-827314"/>
              <a:ext cx="396844" cy="0"/>
            </a:xfrm>
            <a:prstGeom prst="line">
              <a:avLst/>
            </a:prstGeom>
            <a:ln w="1016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672114" y="-755876"/>
              <a:ext cx="396844" cy="0"/>
            </a:xfrm>
            <a:prstGeom prst="line">
              <a:avLst/>
            </a:prstGeom>
            <a:ln w="101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3672114" y="-684439"/>
              <a:ext cx="396844" cy="0"/>
            </a:xfrm>
            <a:prstGeom prst="line">
              <a:avLst/>
            </a:prstGeom>
            <a:ln w="101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314FC1-901D-49B1-93DC-68598C860A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1189" y="1986168"/>
            <a:ext cx="7468247" cy="1286367"/>
          </a:xfrm>
          <a:prstGeom prst="rect">
            <a:avLst/>
          </a:prstGeom>
        </p:spPr>
      </p:pic>
      <p:sp>
        <p:nvSpPr>
          <p:cNvPr id="27" name="MH_SubTitle_1">
            <a:extLst>
              <a:ext uri="{FF2B5EF4-FFF2-40B4-BE49-F238E27FC236}">
                <a16:creationId xmlns:a16="http://schemas.microsoft.com/office/drawing/2014/main" id="{397DAB07-7685-4B7B-B6C5-BB3ACB50706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67783" y="4549503"/>
            <a:ext cx="7998366" cy="669922"/>
          </a:xfrm>
          <a:prstGeom prst="rect">
            <a:avLst/>
          </a:prstGeom>
          <a:noFill/>
        </p:spPr>
        <p:txBody>
          <a:bodyPr anchor="ctr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4400" b="1" ker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Bàn phím máy tính</a:t>
            </a:r>
            <a:endParaRPr lang="zh-CN" altLang="en-US" sz="4400" b="1" kern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迷你简准圆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49" name="组合 92">
            <a:extLst>
              <a:ext uri="{FF2B5EF4-FFF2-40B4-BE49-F238E27FC236}">
                <a16:creationId xmlns:a16="http://schemas.microsoft.com/office/drawing/2014/main" id="{89DA9DDB-A843-4E66-992A-24C10DC2AB68}"/>
              </a:ext>
            </a:extLst>
          </p:cNvPr>
          <p:cNvGrpSpPr/>
          <p:nvPr/>
        </p:nvGrpSpPr>
        <p:grpSpPr>
          <a:xfrm rot="15936526">
            <a:off x="11096660" y="-936960"/>
            <a:ext cx="2625894" cy="2621256"/>
            <a:chOff x="3051715" y="1629522"/>
            <a:chExt cx="7107908" cy="7107908"/>
          </a:xfrm>
        </p:grpSpPr>
        <p:sp>
          <p:nvSpPr>
            <p:cNvPr id="50" name="弧形 93">
              <a:extLst>
                <a:ext uri="{FF2B5EF4-FFF2-40B4-BE49-F238E27FC236}">
                  <a16:creationId xmlns:a16="http://schemas.microsoft.com/office/drawing/2014/main" id="{F225C3AC-52F2-4FB1-8C04-3AAC65F2078F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弧形 94">
              <a:extLst>
                <a:ext uri="{FF2B5EF4-FFF2-40B4-BE49-F238E27FC236}">
                  <a16:creationId xmlns:a16="http://schemas.microsoft.com/office/drawing/2014/main" id="{70C1D2B5-D085-4EFC-AF67-F08D64BC3940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弧形 95">
              <a:extLst>
                <a:ext uri="{FF2B5EF4-FFF2-40B4-BE49-F238E27FC236}">
                  <a16:creationId xmlns:a16="http://schemas.microsoft.com/office/drawing/2014/main" id="{15D3A587-6BBF-49BA-A4C7-A3A5B8B563FE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弧形 96">
              <a:extLst>
                <a:ext uri="{FF2B5EF4-FFF2-40B4-BE49-F238E27FC236}">
                  <a16:creationId xmlns:a16="http://schemas.microsoft.com/office/drawing/2014/main" id="{DA8F7371-8788-49BB-B4F8-E6885EE4B637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弧形 97">
              <a:extLst>
                <a:ext uri="{FF2B5EF4-FFF2-40B4-BE49-F238E27FC236}">
                  <a16:creationId xmlns:a16="http://schemas.microsoft.com/office/drawing/2014/main" id="{527838CE-766E-4BBC-84F9-5D569589D68F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3">
            <a:extLst>
              <a:ext uri="{FF2B5EF4-FFF2-40B4-BE49-F238E27FC236}">
                <a16:creationId xmlns:a16="http://schemas.microsoft.com/office/drawing/2014/main" id="{1944AD3D-4FF6-4359-A9A3-BBB682F02224}"/>
              </a:ext>
            </a:extLst>
          </p:cNvPr>
          <p:cNvGrpSpPr/>
          <p:nvPr/>
        </p:nvGrpSpPr>
        <p:grpSpPr>
          <a:xfrm>
            <a:off x="1797606" y="3286029"/>
            <a:ext cx="4995863" cy="766451"/>
            <a:chOff x="3517900" y="2778521"/>
            <a:chExt cx="4995863" cy="766451"/>
          </a:xfrm>
        </p:grpSpPr>
        <p:sp>
          <p:nvSpPr>
            <p:cNvPr id="59" name="MH_Other_4">
              <a:extLst>
                <a:ext uri="{FF2B5EF4-FFF2-40B4-BE49-F238E27FC236}">
                  <a16:creationId xmlns:a16="http://schemas.microsoft.com/office/drawing/2014/main" id="{522717B6-B893-406B-A4C5-1B4ABC9963D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20249070">
              <a:off x="3517900" y="2913063"/>
              <a:ext cx="374650" cy="584200"/>
            </a:xfrm>
            <a:custGeom>
              <a:avLst/>
              <a:gdLst>
                <a:gd name="connsiteX0" fmla="*/ 339776 w 496896"/>
                <a:gd name="connsiteY0" fmla="*/ 16218 h 773729"/>
                <a:gd name="connsiteX1" fmla="*/ 482881 w 496896"/>
                <a:gd name="connsiteY1" fmla="*/ 146392 h 773729"/>
                <a:gd name="connsiteX2" fmla="*/ 496896 w 496896"/>
                <a:gd name="connsiteY2" fmla="*/ 175916 h 773729"/>
                <a:gd name="connsiteX3" fmla="*/ 441859 w 496896"/>
                <a:gd name="connsiteY3" fmla="*/ 216867 h 773729"/>
                <a:gd name="connsiteX4" fmla="*/ 234509 w 496896"/>
                <a:gd name="connsiteY4" fmla="*/ 761884 h 773729"/>
                <a:gd name="connsiteX5" fmla="*/ 234416 w 496896"/>
                <a:gd name="connsiteY5" fmla="*/ 773729 h 773729"/>
                <a:gd name="connsiteX6" fmla="*/ 212938 w 496896"/>
                <a:gd name="connsiteY6" fmla="*/ 751933 h 773729"/>
                <a:gd name="connsiteX7" fmla="*/ 111 w 496896"/>
                <a:gd name="connsiteY7" fmla="*/ 278412 h 773729"/>
                <a:gd name="connsiteX8" fmla="*/ 10626 w 496896"/>
                <a:gd name="connsiteY8" fmla="*/ 206487 h 773729"/>
                <a:gd name="connsiteX9" fmla="*/ 39154 w 496896"/>
                <a:gd name="connsiteY9" fmla="*/ 146392 h 773729"/>
                <a:gd name="connsiteX10" fmla="*/ 235109 w 496896"/>
                <a:gd name="connsiteY10" fmla="*/ 475 h 773729"/>
                <a:gd name="connsiteX11" fmla="*/ 261017 w 496896"/>
                <a:gd name="connsiteY11" fmla="*/ 0 h 773729"/>
                <a:gd name="connsiteX12" fmla="*/ 286926 w 496896"/>
                <a:gd name="connsiteY12" fmla="*/ 475 h 773729"/>
                <a:gd name="connsiteX13" fmla="*/ 339776 w 496896"/>
                <a:gd name="connsiteY13" fmla="*/ 16218 h 773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6896" h="773729">
                  <a:moveTo>
                    <a:pt x="339776" y="16218"/>
                  </a:moveTo>
                  <a:cubicBezTo>
                    <a:pt x="392132" y="38547"/>
                    <a:pt x="442215" y="80961"/>
                    <a:pt x="482881" y="146392"/>
                  </a:cubicBezTo>
                  <a:lnTo>
                    <a:pt x="496896" y="175916"/>
                  </a:lnTo>
                  <a:lnTo>
                    <a:pt x="441859" y="216867"/>
                  </a:lnTo>
                  <a:cubicBezTo>
                    <a:pt x="338038" y="315808"/>
                    <a:pt x="253936" y="491203"/>
                    <a:pt x="234509" y="761884"/>
                  </a:cubicBezTo>
                  <a:lnTo>
                    <a:pt x="234416" y="773729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lnTo>
                    <a:pt x="261017" y="0"/>
                  </a:lnTo>
                  <a:lnTo>
                    <a:pt x="286926" y="475"/>
                  </a:lnTo>
                  <a:cubicBezTo>
                    <a:pt x="304619" y="3563"/>
                    <a:pt x="322324" y="8774"/>
                    <a:pt x="339776" y="1621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60" name="MH_Other_5">
              <a:extLst>
                <a:ext uri="{FF2B5EF4-FFF2-40B4-BE49-F238E27FC236}">
                  <a16:creationId xmlns:a16="http://schemas.microsoft.com/office/drawing/2014/main" id="{B93CA142-DEAB-4B23-A1BB-AED6CE9605A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1751633" flipH="1">
              <a:off x="3783445" y="2778521"/>
              <a:ext cx="527798" cy="766451"/>
            </a:xfrm>
            <a:custGeom>
              <a:avLst/>
              <a:gdLst>
                <a:gd name="connsiteX0" fmla="*/ 261017 w 522034"/>
                <a:gd name="connsiteY0" fmla="*/ 0 h 800723"/>
                <a:gd name="connsiteX1" fmla="*/ 286926 w 522034"/>
                <a:gd name="connsiteY1" fmla="*/ 475 h 800723"/>
                <a:gd name="connsiteX2" fmla="*/ 482881 w 522034"/>
                <a:gd name="connsiteY2" fmla="*/ 146392 h 800723"/>
                <a:gd name="connsiteX3" fmla="*/ 511408 w 522034"/>
                <a:gd name="connsiteY3" fmla="*/ 206487 h 800723"/>
                <a:gd name="connsiteX4" fmla="*/ 521923 w 522034"/>
                <a:gd name="connsiteY4" fmla="*/ 278412 h 800723"/>
                <a:gd name="connsiteX5" fmla="*/ 309096 w 522034"/>
                <a:gd name="connsiteY5" fmla="*/ 751933 h 800723"/>
                <a:gd name="connsiteX6" fmla="*/ 261017 w 522034"/>
                <a:gd name="connsiteY6" fmla="*/ 800723 h 800723"/>
                <a:gd name="connsiteX7" fmla="*/ 212938 w 522034"/>
                <a:gd name="connsiteY7" fmla="*/ 751933 h 800723"/>
                <a:gd name="connsiteX8" fmla="*/ 111 w 522034"/>
                <a:gd name="connsiteY8" fmla="*/ 278412 h 800723"/>
                <a:gd name="connsiteX9" fmla="*/ 10626 w 522034"/>
                <a:gd name="connsiteY9" fmla="*/ 206487 h 800723"/>
                <a:gd name="connsiteX10" fmla="*/ 39154 w 522034"/>
                <a:gd name="connsiteY10" fmla="*/ 146392 h 800723"/>
                <a:gd name="connsiteX11" fmla="*/ 235109 w 522034"/>
                <a:gd name="connsiteY11" fmla="*/ 475 h 800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2034" h="800723">
                  <a:moveTo>
                    <a:pt x="261017" y="0"/>
                  </a:moveTo>
                  <a:lnTo>
                    <a:pt x="286926" y="475"/>
                  </a:lnTo>
                  <a:cubicBezTo>
                    <a:pt x="357697" y="12828"/>
                    <a:pt x="428660" y="59151"/>
                    <a:pt x="482881" y="146392"/>
                  </a:cubicBezTo>
                  <a:lnTo>
                    <a:pt x="511408" y="206487"/>
                  </a:lnTo>
                  <a:lnTo>
                    <a:pt x="521923" y="278412"/>
                  </a:lnTo>
                  <a:cubicBezTo>
                    <a:pt x="524926" y="406057"/>
                    <a:pt x="467366" y="569387"/>
                    <a:pt x="309096" y="751933"/>
                  </a:cubicBezTo>
                  <a:lnTo>
                    <a:pt x="261017" y="800723"/>
                  </a:lnTo>
                  <a:lnTo>
                    <a:pt x="212938" y="751933"/>
                  </a:lnTo>
                  <a:cubicBezTo>
                    <a:pt x="54669" y="569387"/>
                    <a:pt x="-2892" y="406057"/>
                    <a:pt x="111" y="278412"/>
                  </a:cubicBezTo>
                  <a:lnTo>
                    <a:pt x="10626" y="206487"/>
                  </a:lnTo>
                  <a:lnTo>
                    <a:pt x="39154" y="146392"/>
                  </a:lnTo>
                  <a:cubicBezTo>
                    <a:pt x="93374" y="59151"/>
                    <a:pt x="164338" y="12828"/>
                    <a:pt x="235109" y="4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80000" anchor="ctr"/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方正舒体" panose="02010601030101010101" pitchFamily="2" charset="-122"/>
                  <a:ea typeface="方正舒体" panose="02010601030101010101" pitchFamily="2" charset="-122"/>
                  <a:cs typeface="Arial Unicode MS" panose="020B0604020202020204" pitchFamily="34" charset="-122"/>
                </a:rPr>
                <a:t>A</a:t>
              </a:r>
              <a:endParaRPr lang="zh-CN" altLang="en-US" sz="3200" b="1" dirty="0">
                <a:solidFill>
                  <a:srgbClr val="FFFFFF"/>
                </a:solidFill>
                <a:latin typeface="方正舒体" panose="02010601030101010101" pitchFamily="2" charset="-122"/>
                <a:ea typeface="方正舒体" panose="02010601030101010101" pitchFamily="2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62" name="MH_Other_6">
              <a:extLst>
                <a:ext uri="{FF2B5EF4-FFF2-40B4-BE49-F238E27FC236}">
                  <a16:creationId xmlns:a16="http://schemas.microsoft.com/office/drawing/2014/main" id="{666848E9-9199-42D0-BC99-6EC6519565BB}"/>
                </a:ext>
              </a:extLst>
            </p:cNvPr>
            <p:cNvCxnSpPr/>
            <p:nvPr>
              <p:custDataLst>
                <p:tags r:id="rId6"/>
              </p:custDataLst>
            </p:nvPr>
          </p:nvCxnSpPr>
          <p:spPr>
            <a:xfrm>
              <a:off x="3833813" y="3489325"/>
              <a:ext cx="4679950" cy="0"/>
            </a:xfrm>
            <a:prstGeom prst="line">
              <a:avLst/>
            </a:prstGeom>
            <a:ln>
              <a:solidFill>
                <a:srgbClr val="D3D3D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D056113-F7DE-4696-BBBF-0DD2E7EB58D6}"/>
              </a:ext>
            </a:extLst>
          </p:cNvPr>
          <p:cNvSpPr txBox="1"/>
          <p:nvPr/>
        </p:nvSpPr>
        <p:spPr>
          <a:xfrm>
            <a:off x="3173669" y="92567"/>
            <a:ext cx="5368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 ba, ngày 16 tháng 11 năm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B9B794-15FC-4A98-AF49-DF85E79A903E}"/>
              </a:ext>
            </a:extLst>
          </p:cNvPr>
          <p:cNvSpPr txBox="1"/>
          <p:nvPr/>
        </p:nvSpPr>
        <p:spPr>
          <a:xfrm>
            <a:off x="5234457" y="564870"/>
            <a:ext cx="124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 Học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4360B9-F7B2-4996-AA6D-40C073597185}"/>
              </a:ext>
            </a:extLst>
          </p:cNvPr>
          <p:cNvSpPr txBox="1"/>
          <p:nvPr/>
        </p:nvSpPr>
        <p:spPr>
          <a:xfrm>
            <a:off x="2134018" y="1498838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3: Chuột máy tính – Bài 4: Bàn phím máy tính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8F1562-3637-40B9-8458-F69549984D7C}"/>
              </a:ext>
            </a:extLst>
          </p:cNvPr>
          <p:cNvSpPr txBox="1"/>
          <p:nvPr/>
        </p:nvSpPr>
        <p:spPr>
          <a:xfrm>
            <a:off x="3434766" y="975618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 đề 1: Làm quen với máy tính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4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4" grpId="0"/>
      <p:bldP spid="37" grpId="0"/>
      <p:bldP spid="40" grpId="0"/>
      <p:bldP spid="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PROJECT_VERSION" val="9.3"/>
  <p:tag name="ISPRING_PROJECT_FOLDER_UPDATED" val="1"/>
  <p:tag name="ISPRING_UUID" val="{CC241817-7D01-4F48-ADB5-52C49CA369D0}"/>
  <p:tag name="ISPRING_RESOURCE_FOLDER" val="D:\Bai 1 Nhung GI Em Da Biet\bài 1 những gì em đã biết\"/>
  <p:tag name="ISPRING_PRESENTATION_PATH" val="D:\Bai 1 Nhung GI Em Da Biet\bài 1 những gì em đã biết.pptx"/>
  <p:tag name="ISPRING_SCREEN_RECS_UPDATED" val="D:\Bai 1 Nhung GI Em Da Biet\bài 1 những gì em đã biết\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wgmxTjqW8+RYGAAA5FwAAHQAAAHVuaXZlcnNhbC9jb21tb25fbWVzc2FnZXMubG5nrVjbbuM2EH1fYP+BMBCgBbbZ3QIbFEXiBS0xsRBZ1Ep0vOkFAmPRNhFJdHVxkj71a/ph/ZIOKdmx9wJJSR5sWJTnzJA8Z2bI04/3aYI2Ii+kys4G74/fDZDI5iqW2fJsMGXnP/0yQEXJs5gnKhNng0wN0Mfh61enCc+WFV8K+P36FUKnqSgKeCyG+unxGcn4bOCPImxZJAydkUsiPLUdGnk4CDBzqBe5eETcwRBXsVQo43nOSwjm9G2D0A7ou/iaBFFoEQDV0JRF4dT3acCIPRiylUCFTKvE4CJZoEyVqKjWa5WXIkYyQyX8hc/n4EHeyESWDyhVsegRQnjpeBG4N/Nrhh3XYdfRhNpkMCQZv0kgjHkuRIZywWORP8eHR4MJdhtwWxYvhO4HJCQeg8X0x5TRwdDPRSGyEuDWK1WqPniuY0OcET2PLDr12GAYJjIW6OjTlIRm373pZESCI6QW6IhRBtPZvgqPeji6Aj/foNMVOHsanWYYFmCCg8t6TayAwIAdzRw2HgwtWF1NmjtZrpAM1zkIBYkNT6qaXY2U2tyNsHUZMRph349GU8Ye4x7x+W2btUUnPvauI5de0GjkXEBYKl3z7AG5aqn+yH74+eTk/v2Hkx97AYXAKPcQChmkD+86AHksoG4EaMSNPPIZ9lt/97OjU+Y6HjC6+dHPGsh7BYyF71a7aRAAzRuOOqHJGHotXGIyxrWq0IpvBCoV2khxZ/IDyEDmIDLDYngxVzCQVa0as+kEA41AWSxwLE1RkILK84c3ddqpypXKwV2B4lrHsfGpeaXfr2sF1uxSOlVBAotVymV23O565rkU24ZmE+A3voDFZbtJAdIBvCH1RgvnDbi4yxLFY7SApIIkDRFfrxM5b5Jow3w/4Q+tUQR45ngXQHfqhpDA7O2ITosxsnOuJ9sTJcAhCQAg54XIn2AbGa4bc4STpB/C2LkYu/BhOoSxXK4S+JR94/AJMMEXrbmiScg4DGc0sPWi6XzM0ZoXxZ3K4wOW7u9nG7DjWRSEYLE9cF0sd8DADwnNQJ6LedkOBlFiw+9GVzBVIGDETDLQkkqrogTZpOtElMJEK/VU+NxQ6kYsFOgrEXxTcx+8G7G10tzFU88aRyO2S6Iur7L5qqMdiPOb+thXQwU02ed8a0wNWjSinyG7QDKkfSzoJeTAyz4W1ySERSZhm42Hr5yLulBC3tsmpW3Sm3OdY5KHphnSbNpIVRUwopcEUpPZkeK4n5uQQGX3mIPd7+TWGnXbiS3lBtoYIKDIWx1BureIrUX1aer8Fp1jxzW1+kvq8QfT9fF4w7O5ALLNud7TB3gXy9i807Q3/v+q5N+Il02qP2qqhGeTz0d94zkoLN9RBC9Lka7LNtd6wZrwnxKFlvh3Q+gy9af53zXlL7Ize238s/fn4LjQZ49ag3jmSnXfrZeOpOn9CTQsujhCj5F0txprtyOH6orYfvJ4tHO884ODhpMtVHdrjzYAnkJPxQjHsMYm8hBanRSqUHdbc/rYD9+cO7rbz8godBhUnZm4KWTZ6tnouXN9NXJ+emHd61kPig1zmAshewC43B2qE5lC/HEHzOmEbFegLhEHM5mpKomN/BN5a8oErG2Viq+74UWuUjOa8GJL/7pMfXxOFPXkgtqp36Of2im48/7sCfjpuxQSHEAbY2HP0r2PpdWedDQC+eilcFm4bZ1ARykv5ysoxwtVZXFHoPoIZpNzDGDNnEPB8/YurAH4Iox6FDWjv/YC0R0dJFGyA/vdU6Uo/uwNoqexw6ivL0pxX7YDTUeGRWFEz8+hk1ss2iwYHh2GbB66WDVH5a1dx5Mzc4D9L3Ik5XVRTFUKQ8ftfpm+sDNkwYxhazwB/YVGbqrKoensg7Clm0WnARzpGuVaAAQNBJNlIhC551pvfVD11Q9kZnNIGwwnPL+FtM6USnrFZjZQy6nsN6fHO5CqTGTWK/LnFVU9Yeb4EbZtcyEEKwnn/du6h4jhwDlvboYStewMZo2xB1XjCzwRy7IvYEDI7sJHX2qYCwRXcX1V/d8//7bZ19eETU6GtFc/Pya9zdd1e/dUmEvu07d7d97/A1BLAwQUAAIACADwgmxTAAAAAAIAAAAAAAAALgAAAHVuaXZlcnNhbC9wbGF5YmFja19hbmRfbmF2aWdhdGlvbl9zZXR0aW5ncy54bWwDAFBLAwQUAAIACADwgmxTgl3m1FIFAAAaHgAAJwAAAHVuaXZlcnNhbC9mbGFzaF9wdWJsaXNoaW5nX3NldHRpbmdzLnhtbOVZ3VLbOBS+5yk03ullCVBogUnSCcQZPM3fxqY/s7PDKLYSa5ElV5JD06t9mn2wfZI9somTEAJK2zBse8EEy+f7dKSj8ydX335JGJoQqajgNWd/d89BhIcionxccy6D1stjBymNeYSZ4KTmcOGgt/WdapoNGVWxT7QGUYWAhqvTVNecWOv0tFK5ubnZpSqV5q1gmQZ+tRuKpJJKogjXRFZShqfwo6cpUc4tgwUB/CWC38LqOzsIVQumjogyRhCNQHNOzaIwazGsYqdSiA1xeD2WIuPRuWBCIjke1pzfDk6aB82zmUxB1aQJ4WZPVB0GzbA+xVFEjRaY+fQrQTGh4xjU3d87dNANjXRcc17tHRgekK+s8uTsxeKx4TkXsAtc306QEI0jrHHxWMwoyYhIMAdRdS0zAqRLYwuSmnzR5UAxFE05TmgYwBtk9qrmNIOrgdtyB2733L26HLQLVa0RgRe0XSuM3/aa7lW3F7j+1UXQaW8MCtyPwQagTTWzpu8PXN/tBu7g6szrbYiwV2qOcTsNr70h5oN75nvBpjN1G51NIf2LXtcOc/Gp7w7aXvfdVdDrtQOvP0flZ3jhtFYrywe/Cg4iMrl4vHWcJUOOKYNgc+eMK6IhXDEsxyQQLQreOMJMEQf9lZLx7xlmVE+Nh0JUuyYkbaiUhHpgvK/mGI9y5nQFISgGLln69tFJ6dpvjpeWXilmny/rXi2rZbDrx0KLJ9Z+f++oVP/k8GH11yhandCIiC6WMg9Zqwt4VIWDeXTcf/X69cNarJmtirXGYQyhVM8i4eLITIoa/XGo6QTiNLmj6yhjzM/SVEg9D6aLg6USa2iqI8GXzp95RkPBotJuJBmSqIsTspCA/GvKWyC576AReAoDi/ZSwpGPOSQ9qsHKYUmgsqHSVOfJrnUr3ZAUMwR8kJUJ6vgrVg9jLNWSa5T2MYkmrP/RFZqoP4vtLobWivoMTICMg1rJuzxCTYlvIEnbiPcJtxG7gMPDzAEi0koJidUGkqjBmJVwAt5sI/iBDBXVxEpUZCxCU5EhRq9hnwUCv8sS+C8maLE4QCMpknwUChiNVG6WCSU3JHprM9EnmCLJAAnVUsqILmb4nNGvaEhGQgIvwRMwG4xTVfDvbkScYqXmpHim44sixXrdpvvxhVkgjiYYypXNyMG9SZLqrfDjKeJCz3CwHSHO4FQYo0Q0yt/ZrG33281QRhiw8w+yxhK/oknG8I+kLzdkgXqLJt/OLJsY/lENrKeN8SR3dOO8OTW4OAWTFJzwIoTsQHlGbAlDzJHgbIpwCGWSMmFjQkWmYKQIEAW1+nYNCzwc0/xpDJkMZpQRkVaUe/sHrw6PXr85Pjndrfz79z8vHwTdFpB9hs10RQV5/mDbYY280+I8glvTStih7jQUj4DWthXWuE3VfKDFsEbe02hYY++2G9bAlabjEeQDrccKtiVkYqJOtGLP+7tQC7hnlG6cB957L/h0D0HuCqsFW7Viisn7a8u80n+upaXvNgbnFwjMddkO/FOb8NAVEIl1GEOAGZmrGEtM3hrYyPYuA7C/a0VrzGxVtw7c91aEYHCrqGs3bbdnteB3NlKDos7sL9SYVipA3TAu8iBUDowmUOhGT5YFvicmW/nwDw7nWwtz/49Q9d1tcBHrthSqCJZhvLWj+2skk20a6Cfe9ud9P/QzX+IMZtfJNsIdLK+JRIEQzEq+P7s0RR4fWRUnPiEogYbcbgMj8qThavng+27HO+u1m79AanimO1g8lR9Klr6MlDf2y58SzZuEcprAtpomvvz+WD863KtW7n+1swNsy99z6zv/AVBLAwQUAAIACADwgmxTN53W8H0DAAD4CwAAIQAAAHVuaXZlcnNhbC9mbGFzaF9za2luX3NldHRpbmdzLnhtbI1W227iMBB9Ll+B2HcQgRaQ0kj0JlXLdqst23eHDGDh2JHt0OXvd2zs4EAKEFWKZ84Zj2dOxo3VhvL2FqSigt93Bp2kdRMvSimB6znkBSMa2ilR8Jrdd17+zmadnkUIJuQHaE35SqHBWdoUUQuRF4TvZmIluilZbFZSlDzrJD9eBuaJexZ6RFrvCpCM8g3ibqPxw9NLM45RpV815N0lWUBXYOJIeO4/R8/RNYRCglJgkpk8TaPp3QUOIykwv8twNBwPp1cxDtu82N9VpC1VVFvSKBoNRsNmEpYWsfW6ntmjEEVZXN+GQoqVyf2IMTLPBQYTJEM1IPxpYp4LcFTWzmxyod8a/ukLtU9LrQXvLgTXKNouFzInzHS4fzfuD67iuA5Hk/HtYHKWYVVUbbG0v8sEF38wTEeDb/u6gnrVo0kWZek3aKweyDq+Px7D5Pacalwxz2WtGM0wDyEzm/Ex1L0FX35saigFezc71CaC0XPKINGyhLjnV8aj1uLrd6nxc4dkSZhCd2jykHc85DsplQ9Rt3nUH/iiPAsgzuD9n4KVOTzuswxgdbtHPz4+2L6FeVW2KjEJW2cKMjsYPe4N632CC4we92GK/puz3Qn42GMY/hN6ILZ5Zwp9EwMn+O6r41fWZcLPzOBRwX7OYAG5yCCxepjTHExn4p61mSR6R1nEnGzpimi8RX4ZTLqzqau4d+TYa6hRMrGmmsGpkBailAqTQOenO5zrToPHEPafnprqGSy1x9aNvvTmlgp7bdfn1esC7Yu0X7Q1Xl/3nZzIDci5EEx12o6CIwwj2FvzGG5uCZw+IF/5UlxD4EJDGNnm3YgU+0/pKizRmizWOWbSnHVVOtu7xh7Fbr/T3vEyT0E+Y78peKHVbQa1pqs1wz/9SeELsjr8G6fh6TWG4oRWGg4MtsNA5GLt9b1fGHteMk0ZbMEPhMBgDvnNcWKFkj49o9FNXWuB5aLQ3Ow4KCFE1R0n8E/MR9RnUOg4r2NNUmUPc5gHfgIfIgYz2c00o8FwnNm1lUkYEJ0NtcKGBHUjpRYfmkjtwh3W9qBkC1NOczs60Bxs2+AxDCZE4SpgXb6QJ3a/ublMqkDKwxs8zQQzFpOoiWA99ak4x28tWUqAcCJaY6ua0z9hlwois7cKUBvcDW7DxZPhRWaHKw7lvNBxLzDZVlRVx3f8fz9ptf4DUEsDBBQAAgAIAPCCbFNqtI3iTQUAAKQdAAAmAAAAdW5pdmVyc2FsL2h0bWxfcHVibGlzaGluZ19zZXR0aW5ncy54bWzdWdtu2zgQfc9XEFr0sXHubQI7gRMriFDf1lJ6wWIR0BJtcUORKkk5dZ/2a/bD9kt2KMWyHTsO3Y1TpA9FKnrO4ZAzcziUqmffEoZGRCoqeM3Z3d5xEOGhiCgf1pzr4PLtewcpjXmEmeCk5nDhoLPTrWqa9RlVsU+0BlOFgIark1TXnFjr9KRSubu726YqleZXwTIN/Go7FEkllUQRromspAyP4Y8ep0Q59wwWBPAvEfwedrq1hVC1YGqJKGME0Qg859QsCrMrnTCnUlj1cXg7lCLj0YVgQiI57Nec3/aOG3uN84lNwdSgCeFmS9QpDJphfYKjiBonMPPpd4JiQocxeLu7c+CgOxrpuObs7+wZHrCvLPLk7MXaseG5ELAJXN9PkBCNI6xx8VjMKMmASIgGUadaZgRI58ZmLDX5psuBYigac5zQMIBfkNmqmtMIbnrupdtz2xfuzXWvWbhqjQi8oOlaYfym13Bv2p3A9W+uglZzbVDgfg7WAK3rmTV9t+f6bjtwezfnXmdNhL1TU4zbqnvNNTGf3HPfC9adqV1vrQvpXnXadpirL1231/TaH26CTqcZeN0pKs/hmWytVuYTvwoFIjI5m946zpI+x5SB1jzIcUU0qBXDckgCcUmhGgeYKeKgv1Iy/D3DjOqxqVAQtVtC0rpKSah7pvpqjqkoZ0pXEIJjUJJlbR8el6X97v3c0ivF7NNlLfWyWmpdNxZavLD3uzuHpfvHB6vdf8TR6ohGRLSxlLlkLS7gSRf2puq4u390tNqLR2arYq1xGIOU6okSzo5MrKjxH4eajkCnyQNfBxljfpamQuqpmM4Olk48QlMdCD6Xf+YZ9QWLyriRpE+iNk6gCrqX3EEDKA0GIeykhCMfczjkqIawhiVCZX2lqc4Pt8t767qkmCE4wOAUJqjlL4Q5jLFUc7VQBsScLOHpH22hifqz2N9i6FFTn8GeI1ORVvYuj1BD4js4lG3Mu4TbmF1BtjCTMURaOSGxWsMS1RmzMk6gfG0MP5G+oppYmYqMRWgsMsToLeyzQFBoWQL/iwma7QbQQIokH2VYaaTysIwouSPRmc1EX2CKJAMkdEcpI7qY4WtGv6M+GQgJvASPIGwwTlXBv70WcYqVmpLiiY9vijPVazfcz2/MAnE0wtCfrEcO9UySVG+EH48RF3qCg+0IcQZZYYIS0Sj/zWZt2z8ehlJSIM7PFI05fkWTjOHnpC83ZIZ6gyHfzCzrBP5JD6ynjfEoL3RTvDk1lDiFkBSc8EMIBwflGbElDDFHgrMxwiH0RcrIxoiKTMFIIRAFtfpxDws8pGn+NISrE8woIyKtKHd29/YPDo/evT8+2a78+/c/b1eC7jvGLsNmuqJlvFh5z7BGPrjTPIF75O5gh3pwg3gC9Og9whq3rpsr7hTWyCU3C2vsw/uFNXDhlvEEcsVdYwF7KWRiVCdaiOfya6cF3DNO1y8C76MXfFlCkJfCYsNWrZjucXkzmbf2D3rJ/s9rJn233ru4QhCg62bgn9gIQluA9uowBkkZmLctlpi8+7ex7VwHEHHXitYE1qpT7bkfrQghxFY6azdtu2O14A82Vr2is+zOdJVWLkCnMCxOPugVGE2gtY1eTPf/jwpbVe0zC/jGhO11iNPSmy5dqU6Fnm1InAiWYbyxZH3FB8bPi8kvvNNLs18tO5yRTxJqQC90Sv/K72V6k1fCNsYtLG+JRIEQzMq+O3nxiTw+sOo+fEJQAndsuw2MyIuq03zS+27LO+80GxvNfmqX/q9Ccp53+4qn8kvH3KeN8pX7/LfALRif/7J6uvUfUEsDBBQAAgAIAPCCbFOn40/eywEAAHoGAAAfAAAAdW5pdmVyc2FsL2h0bWxfc2tpbl9zZXR0aW5ncy5qc42UwW6jMBCG732KiF6rSAFSYG9ZJZEq9VBpe6v2YGBCUIzHsh3abNV3L4Zkg2Gogi/xz8c/npl4Pu9mzeNl3uzX7LP93e5f3H2rgdWMOsKDq/MJvbK6p3mZw2tZAS8FeAOkvnz6X/66EpSxJ1rT9PTH2uqen4f2zY5x3cclYaEITRNaTWjvhPZBBf7nZHbOqsuoV+b0aAyKeYbCgDBzgapiLePdJ4vHeBH0ExzAWIPqUD+Jl0FCoDuWgWO6a58p8uoYhGkUhH0uw0oycXrGAucpyw6FwqPIO3ob2NWn9ycJqmn4oQOWfvx7ve0DvNTmyUA1DLxZbPyNP01KBVrDOW6yXvmrRxLmLAXe8w2jMA5XP6CO8bZ9fqDrUpfmQkd+FEROsSQrYFQlP8n9PHUx0XiNqjkK3nEGPsxUFyVnJ1Ajq0UcQ7J0QJRHeUMDpcLCVmSMRnaRKEeWl6LouHViF8nZw1rbqf9GOzHmKar80r1xwtdinDvrXDMcXLM9cWurqeFyw2Qw5OXWg6jP1FzglEjFRUKT1Mc1eRgznDR2/9akzdQB1Csib4anbQroZpiAehI7tAIzhmX7qtGadP72BwV58uzmHAfHvPv6BlBLAwQUAAIACADwgmxTuOc88l4AAABjAAAAHAAAAHVuaXZlcnNhbC9sb2NhbF9zZXR0aW5ncy54bWwNyr0OQEAMAODdUzTd/W0Gx2a04AEaGpH0WnFHeHu3fcPX9q8XePgKh6nDuqgQWFfbDt0dLvOQNwghkm4kpuxQDaHvslZsJZk4xhQDnEIfXzP7hMgj+TSHWwTLLvsBUEsBAgAAFAACAAgA5QshUTZhWAJHAwAA4QkAABQAAAAAAAAAAQAAAAAAAAAAAHVuaXZlcnNhbC9wbGF5ZXIueG1sUEsBAgAAFAACAAgA8IJsU46lvPkWBgAAORcAAB0AAAAAAAAAAQAAAAAAeQMAAHVuaXZlcnNhbC9jb21tb25fbWVzc2FnZXMubG5nUEsBAgAAFAACAAgA8IJsUwAAAAACAAAAAAAAAC4AAAAAAAAAAAAAAAAAygkAAHVuaXZlcnNhbC9wbGF5YmFja19hbmRfbmF2aWdhdGlvbl9zZXR0aW5ncy54bWxQSwECAAAUAAIACADwgmxTgl3m1FIFAAAaHgAAJwAAAAAAAAABAAAAAAAYCgAAdW5pdmVyc2FsL2ZsYXNoX3B1Ymxpc2hpbmdfc2V0dGluZ3MueG1sUEsBAgAAFAACAAgA8IJsUzed1vB9AwAA+AsAACEAAAAAAAAAAQAAAAAArw8AAHVuaXZlcnNhbC9mbGFzaF9za2luX3NldHRpbmdzLnhtbFBLAQIAABQAAgAIAPCCbFNqtI3iTQUAAKQdAAAmAAAAAAAAAAEAAAAAAGsTAAB1bml2ZXJzYWwvaHRtbF9wdWJsaXNoaW5nX3NldHRpbmdzLnhtbFBLAQIAABQAAgAIAPCCbFOn40/eywEAAHoGAAAfAAAAAAAAAAEAAAAAAPwYAAB1bml2ZXJzYWwvaHRtbF9za2luX3NldHRpbmdzLmpzUEsBAgAAFAACAAgA8IJsU7jnPPJeAAAAYwAAABwAAAAAAAAAAQAAAAAABBsAAHVuaXZlcnNhbC9sb2NhbF9zZXR0aW5ncy54bWxQSwUGAAAAAAgACAB4AgAAnBsAAAA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70704192338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Other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57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Desc"/>
  <p:tag name="MH" val="20170704192109"/>
  <p:tag name="MH_LIBRARY" val="GRAPHI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SubTitle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38"/>
  <p:tag name="MH_LIBRARY" val="GRAPHIC"/>
  <p:tag name="MH_TYPE" val="Other"/>
  <p:tag name="MH_ORDER" val="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Desc"/>
  <p:tag name="MH" val="20170704192147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BingLLB#"/>
  <p:tag name="MH_LAYOUT" val="SubTitleDesc"/>
  <p:tag name="MH" val="20170704192302"/>
  <p:tag name="MH_LIBRARY" val="GRAPHI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SubTitle"/>
  <p:tag name="MH_ORDER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SubTitle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SubTitle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Other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Other"/>
  <p:tag name="MH_ORDER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192302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TuWHP#"/>
  <p:tag name="MH_LAYOUT" val="SubTitle"/>
  <p:tag name="MH" val="20170704192457"/>
  <p:tag name="MH_LIBRARY" val="GRAPHIC"/>
</p:tagLst>
</file>

<file path=ppt/theme/theme1.xml><?xml version="1.0" encoding="utf-8"?>
<a:theme xmlns:a="http://schemas.openxmlformats.org/drawingml/2006/main" name="包图主题2">
  <a:themeElements>
    <a:clrScheme name="自定义 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9B2"/>
      </a:accent1>
      <a:accent2>
        <a:srgbClr val="E6A857"/>
      </a:accent2>
      <a:accent3>
        <a:srgbClr val="706F96"/>
      </a:accent3>
      <a:accent4>
        <a:srgbClr val="66A836"/>
      </a:accent4>
      <a:accent5>
        <a:srgbClr val="3DA3A6"/>
      </a:accent5>
      <a:accent6>
        <a:srgbClr val="D6D6D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2424</TotalTime>
  <Words>1555</Words>
  <Application>Microsoft Office PowerPoint</Application>
  <PresentationFormat>Widescreen</PresentationFormat>
  <Paragraphs>321</Paragraphs>
  <Slides>32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等线</vt:lpstr>
      <vt:lpstr>#9Slide03 AllRoundGothic</vt:lpstr>
      <vt:lpstr>#9Slide03 Kaleko 105 Round Bold</vt:lpstr>
      <vt:lpstr>Arial</vt:lpstr>
      <vt:lpstr>Calibri</vt:lpstr>
      <vt:lpstr>方正舒体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Thanh Bui</dc:creator>
  <cp:keywords>http:/www.ypppt.com</cp:keywords>
  <dc:description>9Slide.vn</dc:description>
  <cp:lastModifiedBy>Thanh Bùi</cp:lastModifiedBy>
  <cp:revision>113</cp:revision>
  <dcterms:created xsi:type="dcterms:W3CDTF">2017-07-04T10:52:42Z</dcterms:created>
  <dcterms:modified xsi:type="dcterms:W3CDTF">2022-07-18T07:53:52Z</dcterms:modified>
  <cp:category>9Slide.vn</cp:category>
</cp:coreProperties>
</file>