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22" r:id="rId2"/>
    <p:sldId id="545" r:id="rId3"/>
    <p:sldId id="524" r:id="rId4"/>
    <p:sldId id="526" r:id="rId5"/>
    <p:sldId id="527" r:id="rId6"/>
    <p:sldId id="528" r:id="rId7"/>
    <p:sldId id="529" r:id="rId8"/>
    <p:sldId id="530" r:id="rId9"/>
    <p:sldId id="531" r:id="rId10"/>
    <p:sldId id="532" r:id="rId11"/>
    <p:sldId id="533" r:id="rId12"/>
    <p:sldId id="540" r:id="rId13"/>
    <p:sldId id="534" r:id="rId14"/>
    <p:sldId id="535" r:id="rId15"/>
    <p:sldId id="538" r:id="rId16"/>
    <p:sldId id="536" r:id="rId17"/>
    <p:sldId id="543" r:id="rId18"/>
    <p:sldId id="546" r:id="rId19"/>
    <p:sldId id="539" r:id="rId20"/>
    <p:sldId id="541" r:id="rId21"/>
  </p:sldIdLst>
  <p:sldSz cx="12192000" cy="6858000"/>
  <p:notesSz cx="6858000" cy="9144000"/>
  <p:embeddedFontLst>
    <p:embeddedFont>
      <p:font typeface="VNI-Thufap3"/>
      <p:regular r:id="rId23"/>
    </p:embeddedFont>
    <p:embeddedFont>
      <p:font typeface="等线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97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0BACF"/>
    <a:srgbClr val="523234"/>
    <a:srgbClr val="0000FF"/>
    <a:srgbClr val="E35556"/>
    <a:srgbClr val="B3A4C6"/>
    <a:srgbClr val="D44A21"/>
    <a:srgbClr val="369F39"/>
    <a:srgbClr val="892842"/>
    <a:srgbClr val="A297C6"/>
    <a:srgbClr val="A755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930" autoAdjust="0"/>
    <p:restoredTop sz="94660"/>
  </p:normalViewPr>
  <p:slideViewPr>
    <p:cSldViewPr snapToGrid="0">
      <p:cViewPr>
        <p:scale>
          <a:sx n="106" d="100"/>
          <a:sy n="106" d="100"/>
        </p:scale>
        <p:origin x="1470" y="-162"/>
      </p:cViewPr>
      <p:guideLst>
        <p:guide orient="horz" pos="39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C384-AC72-4A0C-9182-BA4F23AFA99A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55FC9-8339-4A10-B0D1-E5BD9EA00D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5100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6521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01594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27829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718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8600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3747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9603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2574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061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680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10196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26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07002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758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8642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48243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599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2022-2-10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ời ước dưới tră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96" b="122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941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32010" y="1542417"/>
            <a:ext cx="3835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60413" y="2036936"/>
            <a:ext cx="10744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60413" y="3179936"/>
            <a:ext cx="10744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60413" y="4322936"/>
            <a:ext cx="1074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lăm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760413" y="5011008"/>
            <a:ext cx="1074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Vốc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khum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nép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an0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60" y="1866910"/>
            <a:ext cx="5296706" cy="383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3825" y="1251567"/>
            <a:ext cx="56344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843066" y="1956065"/>
            <a:ext cx="55846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843066" y="3244756"/>
            <a:ext cx="49514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an00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29" y="1800886"/>
            <a:ext cx="5051046" cy="426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79823" y="2170611"/>
            <a:ext cx="55266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179823" y="3332896"/>
            <a:ext cx="5867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79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636526" y="1951730"/>
            <a:ext cx="60407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3)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723186" y="3109070"/>
            <a:ext cx="5867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Chị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nguyện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Yên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xóm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khỏi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bệnh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6" descr="scan0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19" y="1569492"/>
            <a:ext cx="5051780" cy="3916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an0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214" y="1327385"/>
            <a:ext cx="5537608" cy="4591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648755" y="2249584"/>
            <a:ext cx="665243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la.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37298" y="1295477"/>
            <a:ext cx="58769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4)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chị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Ngàn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thấy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chị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737298" y="3634579"/>
            <a:ext cx="55414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677470" y="4628119"/>
            <a:ext cx="59367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32717" y="1794582"/>
            <a:ext cx="9900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85088" y="2518345"/>
            <a:ext cx="10337585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150000"/>
              </a:lnSpc>
              <a:spcAft>
                <a:spcPts val="60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phẫu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9241" y="1431896"/>
            <a:ext cx="10136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16816" y="2270096"/>
            <a:ext cx="891381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>
              <a:buFontTx/>
              <a:buChar char="-"/>
            </a:pP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rọ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/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can0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987" y="0"/>
            <a:ext cx="4503226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78751" y="2895600"/>
            <a:ext cx="4168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000" b="1" dirty="0">
              <a:solidFill>
                <a:srgbClr val="5232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17814" y="2824350"/>
            <a:ext cx="3869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000" b="1" dirty="0">
              <a:solidFill>
                <a:srgbClr val="5232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scan0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7813" y="1"/>
            <a:ext cx="4356862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61903" y="5976300"/>
            <a:ext cx="36576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000" b="1" dirty="0" smtClean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6" descr="scan00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987" y="3810000"/>
            <a:ext cx="4389016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196446" y="6160965"/>
            <a:ext cx="36345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000" b="1" dirty="0">
                <a:solidFill>
                  <a:srgbClr val="52323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6" descr="scan00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7813" y="3657600"/>
            <a:ext cx="4356862" cy="263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924544" y="2538929"/>
            <a:ext cx="274637" cy="2571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>
            <a:off x="943081" y="5693994"/>
            <a:ext cx="277813" cy="2571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>
                <a:latin typeface="Times New Roman" pitchFamily="18" charset="0"/>
              </a:rPr>
              <a:t>3</a:t>
            </a:r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6913994" y="2493594"/>
            <a:ext cx="274637" cy="2571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6871444" y="5882019"/>
            <a:ext cx="276225" cy="2571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>
                <a:latin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10824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ời ước dưới trăng - Kể chuyện lớp 4 - Hạt giống tâm hồ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3034"/>
            <a:ext cx="12192000" cy="561166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77011" y="1135"/>
            <a:ext cx="6008924" cy="711200"/>
          </a:xfrm>
          <a:prstGeom prst="rect">
            <a:avLst/>
          </a:prstGeom>
          <a:solidFill>
            <a:srgbClr val="A0E0E2"/>
          </a:solidFill>
          <a:ln w="9525">
            <a:solidFill>
              <a:srgbClr val="A0E0E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80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96975" y="2578470"/>
            <a:ext cx="10294938" cy="2062103"/>
          </a:xfrm>
          <a:prstGeom prst="rect">
            <a:avLst/>
          </a:prstGeom>
          <a:solidFill>
            <a:schemeClr val="bg1"/>
          </a:solidFill>
          <a:ln w="76200">
            <a:solidFill>
              <a:srgbClr val="A0E0E2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la,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3888" y="1641845"/>
            <a:ext cx="9574212" cy="711200"/>
          </a:xfrm>
          <a:prstGeom prst="rect">
            <a:avLst/>
          </a:prstGeom>
          <a:solidFill>
            <a:srgbClr val="A0E0E2"/>
          </a:solidFill>
          <a:ln w="9525">
            <a:solidFill>
              <a:srgbClr val="A0E0E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́:</a:t>
            </a: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ời ước dưới trăng - Kể chuyện lớp 4 - Hạt giống tâm hồ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3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71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4965" y="1353671"/>
            <a:ext cx="7566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Ý nghĩa : Những điều ước cao đẹp mang lại niềm vui, niềm hạnh phúc cho mọi người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11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can0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737" y="439375"/>
            <a:ext cx="4503226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82501" y="3275600"/>
            <a:ext cx="4168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40014" y="3204350"/>
            <a:ext cx="3869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scan0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39376"/>
            <a:ext cx="4356862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65653" y="6023800"/>
            <a:ext cx="36576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6" descr="scan00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737" y="3952500"/>
            <a:ext cx="4389016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018646" y="6303465"/>
            <a:ext cx="36345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6" descr="scan00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013" y="3800100"/>
            <a:ext cx="4356862" cy="263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18750" y="-35628"/>
            <a:ext cx="13086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01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can0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255600"/>
            <a:ext cx="5281612" cy="413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746138"/>
            <a:ext cx="6780213" cy="39703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08813" y="5446600"/>
            <a:ext cx="4951412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6413" y="5939071"/>
            <a:ext cx="5180012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6" descr="scan00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1669" y="1214672"/>
            <a:ext cx="5332412" cy="4821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535701"/>
            <a:ext cx="6856413" cy="48320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Ra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thoang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bưởi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nhài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kẹp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255616"/>
            <a:ext cx="7085013" cy="50475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mứt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                                                                 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:                                                                            -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alt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9" descr="scan00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7413" y="1201024"/>
            <a:ext cx="4951412" cy="4821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13613" y="5931337"/>
            <a:ext cx="4799012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an00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493" y="1228320"/>
            <a:ext cx="5332412" cy="4821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587516"/>
            <a:ext cx="6297613" cy="4616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494258" y="5952720"/>
            <a:ext cx="4799012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2975" y="20638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Lời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dưới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trăng</a:t>
            </a:r>
            <a:endParaRPr lang="en-US" altLang="en-US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VNI-Thufap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844117" y="4525696"/>
            <a:ext cx="4285129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6" descr="scan0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1020" y="-71251"/>
            <a:ext cx="4570412" cy="4613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75" y="-2325"/>
            <a:ext cx="7588334" cy="69865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mịch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vốc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đẫm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:                                                                  </a:t>
            </a:r>
          </a:p>
          <a:p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                                                            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: “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?”</a:t>
            </a: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745104" y="3683294"/>
            <a:ext cx="4363037" cy="9541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6" descr="scan0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8413" y="0"/>
            <a:ext cx="4570412" cy="3690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0"/>
            <a:ext cx="7618413" cy="37548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4.Tôi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ngoái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26692" y="3740452"/>
            <a:ext cx="7618413" cy="203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- Nay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420284" y="4854562"/>
            <a:ext cx="7618413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xmlns="" val="35184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画风-视频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1624</Words>
  <Application>Microsoft Office PowerPoint</Application>
  <PresentationFormat>Custom</PresentationFormat>
  <Paragraphs>117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Times New Roman</vt:lpstr>
      <vt:lpstr>华康少女文字W5(P)</vt:lpstr>
      <vt:lpstr>VNI-Thufap3</vt:lpstr>
      <vt:lpstr>等线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画风-视频</dc:title>
  <dc:creator>Administrator</dc:creator>
  <cp:keywords>Thy Tho</cp:keywords>
  <cp:lastModifiedBy>User</cp:lastModifiedBy>
  <cp:revision>422</cp:revision>
  <dcterms:created xsi:type="dcterms:W3CDTF">2018-04-21T12:25:00Z</dcterms:created>
  <dcterms:modified xsi:type="dcterms:W3CDTF">2022-02-10T09:25:29Z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B8DB5B37E97A4D3290DFFC6A3BFFE5BE</vt:lpwstr>
  </property>
</Properties>
</file>